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7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BBD38-8AAE-42D6-92DB-5836C880EA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AD2F8-BA1E-4395-8A41-7617C7368BF7}" type="datetimeFigureOut">
              <a:rPr lang="es-ES" smtClean="0"/>
              <a:t>21/01/2013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3EC35-FD52-47AE-98F8-A66700E0D99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ES" sz="4000" dirty="0" smtClean="0">
                <a:solidFill>
                  <a:schemeClr val="accent2"/>
                </a:solidFill>
              </a:rPr>
              <a:t/>
            </a:r>
            <a:br>
              <a:rPr lang="es-ES" sz="4000" dirty="0" smtClean="0">
                <a:solidFill>
                  <a:schemeClr val="accent2"/>
                </a:solidFill>
              </a:rPr>
            </a:br>
            <a:r>
              <a:rPr lang="es-ES" sz="4000" dirty="0" smtClean="0">
                <a:solidFill>
                  <a:schemeClr val="accent2"/>
                </a:solidFill>
              </a:rPr>
              <a:t>PRESENTE DE INDICATIVO</a:t>
            </a:r>
            <a:r>
              <a:rPr lang="es-ES" sz="4000" dirty="0" smtClean="0"/>
              <a:t> </a:t>
            </a:r>
            <a:r>
              <a:rPr lang="es-ES" sz="6000" b="1" dirty="0" smtClean="0">
                <a:solidFill>
                  <a:srgbClr val="6600CC"/>
                </a:solidFill>
              </a:rPr>
              <a:t>VERBO SUM</a:t>
            </a:r>
            <a:br>
              <a:rPr lang="es-ES" sz="6000" b="1" dirty="0" smtClean="0">
                <a:solidFill>
                  <a:srgbClr val="6600CC"/>
                </a:solidFill>
              </a:rPr>
            </a:br>
            <a:r>
              <a:rPr lang="es-ES" sz="2400" b="1" dirty="0" smtClean="0">
                <a:solidFill>
                  <a:srgbClr val="6600CC"/>
                </a:solidFill>
              </a:rPr>
              <a:t>(ser, estar, haber, existir)</a:t>
            </a:r>
          </a:p>
        </p:txBody>
      </p:sp>
      <p:graphicFrame>
        <p:nvGraphicFramePr>
          <p:cNvPr id="10289" name="Group 49"/>
          <p:cNvGraphicFramePr>
            <a:graphicFrameLocks noGrp="1"/>
          </p:cNvGraphicFramePr>
          <p:nvPr>
            <p:ph idx="1"/>
          </p:nvPr>
        </p:nvGraphicFramePr>
        <p:xfrm>
          <a:off x="971550" y="2708275"/>
          <a:ext cx="7148513" cy="3816352"/>
        </p:xfrm>
        <a:graphic>
          <a:graphicData uri="http://schemas.openxmlformats.org/drawingml/2006/table">
            <a:tbl>
              <a:tblPr/>
              <a:tblGrid>
                <a:gridCol w="3575050"/>
                <a:gridCol w="3573463"/>
              </a:tblGrid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S-U-M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Yo soy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Tú eres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ES-T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Él es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S-U-MUS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Nosotros somos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ES-TIS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Vosotros sois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S-U-NT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CC"/>
                          </a:solidFill>
                          <a:effectLst/>
                          <a:latin typeface="Arial" charset="0"/>
                        </a:rPr>
                        <a:t>Ellos son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 PRESENTE DE INDICATIVO VERBO SUM (ser, estar, haber, existir)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PRESENTE DE INDICATIVO VERBO SUM (ser, estar, haber, existir)</dc:title>
  <dc:creator>AUDIOLEASK</dc:creator>
  <cp:lastModifiedBy>AUDIOLEASK</cp:lastModifiedBy>
  <cp:revision>1</cp:revision>
  <dcterms:created xsi:type="dcterms:W3CDTF">2013-01-21T22:40:40Z</dcterms:created>
  <dcterms:modified xsi:type="dcterms:W3CDTF">2013-01-21T22:43:06Z</dcterms:modified>
</cp:coreProperties>
</file>