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9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Título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6" name="15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7" name="2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s-ES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Título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5" name="24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8" name="27 Marcador de contenido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24" name="2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Título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29" name="2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1" name="10 Marcador de fecha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E4012BA-9CEE-43C9-B4AD-D33247C7541A}" type="datetimeFigureOut">
              <a:rPr lang="es-ES" smtClean="0"/>
              <a:pPr/>
              <a:t>18/11/2013</a:t>
            </a:fld>
            <a:endParaRPr lang="es-ES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CDE3D81-8B4A-4CCD-91C5-BA6439C5C6A0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Marcador de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Películas de origen románico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En este trabajo vamos a hablar de tipos de películas de origen románico y su resumen.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spartacus</a:t>
            </a:r>
            <a:endParaRPr lang="es-E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2395" y="1554163"/>
            <a:ext cx="3291609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spartacus</a:t>
            </a:r>
            <a:endParaRPr lang="es-E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2622" y="1554163"/>
            <a:ext cx="331115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6858000"/>
          </a:xfrm>
        </p:spPr>
        <p:txBody>
          <a:bodyPr>
            <a:normAutofit/>
          </a:bodyPr>
          <a:lstStyle/>
          <a:p>
            <a:pPr algn="ctr"/>
            <a: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Juan Manuel </a:t>
            </a:r>
            <a:r>
              <a:rPr lang="es-ES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Vivancos</a:t>
            </a:r>
            <a: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es-ES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garcia</a:t>
            </a:r>
            <a: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es-ES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ruben</a:t>
            </a:r>
            <a: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es-ES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garcia</a:t>
            </a:r>
            <a: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es-ES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ortiz</a:t>
            </a:r>
            <a: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es-ES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jose</a:t>
            </a:r>
            <a: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es-ES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antonio</a:t>
            </a:r>
            <a: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es-ES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villaseñor</a:t>
            </a:r>
            <a: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es-ES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Andres</a:t>
            </a:r>
            <a: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</a:t>
            </a:r>
            <a:r>
              <a:rPr lang="es-ES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david</a:t>
            </a:r>
            <a:r>
              <a:rPr lang="es-E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ros </a:t>
            </a:r>
            <a:r>
              <a:rPr lang="es-ES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sandoval</a:t>
            </a:r>
            <a:endParaRPr lang="es-ES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es-ES" dirty="0" smtClean="0"/>
              <a:t>	La vida de Brian</a:t>
            </a:r>
            <a:endParaRPr lang="es-E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66091" y="1554163"/>
            <a:ext cx="316421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VIDA DE BRIAN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Brian nace en un pesebre de Belén el mismo día que Jesucristo. Un cúmulo de desgraciados y tronchantes equívocos le harán llevar una vida paralela a la del verdadero Hijo de Dios. Sus pocas luces y el ambiente de decadencia y desastre absoluto en que se haya sumergida la Galilea de aquellos días, le harán vivir en manos de su madre, de una mujer  revolucionaria y del mismísimo Poncio Pilatos, su propia versión del calvario.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Imágenes de la película.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73104"/>
            <a:ext cx="8686800" cy="368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3728" y="1554163"/>
            <a:ext cx="678894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Spartacus,la</a:t>
            </a:r>
            <a:r>
              <a:rPr lang="es-ES" dirty="0" smtClean="0"/>
              <a:t> película.</a:t>
            </a:r>
            <a:endParaRPr lang="es-E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8487" y="1678781"/>
            <a:ext cx="30194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Espartaco era un esclavo tracio que fue vendido como gladiador a </a:t>
            </a:r>
            <a:r>
              <a:rPr lang="es-ES" dirty="0" err="1" smtClean="0"/>
              <a:t>Léntulo</a:t>
            </a:r>
            <a:r>
              <a:rPr lang="es-ES" dirty="0" smtClean="0"/>
              <a:t> </a:t>
            </a:r>
            <a:r>
              <a:rPr lang="es-ES" dirty="0" err="1" smtClean="0"/>
              <a:t>Batiato</a:t>
            </a:r>
            <a:r>
              <a:rPr lang="es-ES" dirty="0" smtClean="0"/>
              <a:t>. En Italia promovió y dirigió la rebelión de los esclavos (73-71 a. C.) contra la República romana. A medida que recorrían el país, innumerables esclavos se iban sumando a la rebelión. Espartaco intentará llegar con su ejército al sur de Italia para embarcarse con rumbo a sus hogares.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Imágenes de película.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jes">
  <a:themeElements>
    <a:clrScheme name="Viajes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j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je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60</TotalTime>
  <Words>193</Words>
  <Application>Microsoft Office PowerPoint</Application>
  <PresentationFormat>Presentación en pantalla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Viajes</vt:lpstr>
      <vt:lpstr>Películas de origen románico</vt:lpstr>
      <vt:lpstr> La vida de Brian</vt:lpstr>
      <vt:lpstr>LA VIDA DE BRIAN</vt:lpstr>
      <vt:lpstr>Imágenes de la película.</vt:lpstr>
      <vt:lpstr>Diapositiva 5</vt:lpstr>
      <vt:lpstr>Diapositiva 6</vt:lpstr>
      <vt:lpstr>Spartacus,la película.</vt:lpstr>
      <vt:lpstr>Diapositiva 8</vt:lpstr>
      <vt:lpstr>Imágenes de película.</vt:lpstr>
      <vt:lpstr>spartacus</vt:lpstr>
      <vt:lpstr>spartacus</vt:lpstr>
      <vt:lpstr>Juan Manuel Vivancos garcia ruben garcia ortiz jose antonio villaseñor Andres david ros sandoval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Películas de origen románico</dc:title>
  <dc:creator>Juan</dc:creator>
  <cp:lastModifiedBy>AULAS</cp:lastModifiedBy>
  <cp:revision>5</cp:revision>
  <dcterms:created xsi:type="dcterms:W3CDTF">2013-11-17T16:08:59Z</dcterms:created>
  <dcterms:modified xsi:type="dcterms:W3CDTF">2013-11-18T09:10:02Z</dcterms:modified>
</cp:coreProperties>
</file>