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5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E90DD23-AA6C-49F5-BECF-7F2E47C3B1D4}" type="datetimeFigureOut">
              <a:rPr lang="es-ES" smtClean="0"/>
              <a:pPr/>
              <a:t>20/11/2013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60E15CC-417B-4DE5-B956-D37D2AD9B95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ulpgc.es/hege/almacen/download/7/7603/satur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596"/>
            <a:ext cx="9144000" cy="6870596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85786" y="5387975"/>
            <a:ext cx="7772400" cy="1470025"/>
          </a:xfrm>
        </p:spPr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SATURNO/CRONO.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ciudadliberal.cl/wp-content/uploads/2013/09/cerberu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000108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C</a:t>
            </a:r>
            <a:r>
              <a:rPr lang="es-ES" b="1" dirty="0" smtClean="0">
                <a:solidFill>
                  <a:schemeClr val="bg1"/>
                </a:solidFill>
              </a:rPr>
              <a:t>ancerbero</a:t>
            </a:r>
            <a:endParaRPr lang="es-E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3.bp.blogspot.com/-JU0JPet7f2A/Tpva_-ba8dI/AAAAAAAAAUA/034oB8pepc8/s1600/euridi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00496" y="5072074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E</a:t>
            </a:r>
            <a:r>
              <a:rPr lang="es-ES" b="1" dirty="0" smtClean="0">
                <a:solidFill>
                  <a:schemeClr val="bg1"/>
                </a:solidFill>
              </a:rPr>
              <a:t>urídice</a:t>
            </a:r>
            <a:endParaRPr lang="es-E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ages2.wikia.nocookie.net/__cb20130514113357/dresdenfiles/images/1/12/Hades_and_cerberus_by_nemca-d5w3sz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786050" y="5715000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Hades/</a:t>
            </a:r>
            <a:r>
              <a:rPr lang="es-ES" b="1" dirty="0" err="1" smtClean="0">
                <a:solidFill>
                  <a:schemeClr val="bg1"/>
                </a:solidFill>
              </a:rPr>
              <a:t>P</a:t>
            </a:r>
            <a:r>
              <a:rPr lang="es-ES" b="1" dirty="0" err="1" smtClean="0">
                <a:solidFill>
                  <a:schemeClr val="bg1"/>
                </a:solidFill>
              </a:rPr>
              <a:t>luton</a:t>
            </a:r>
            <a:endParaRPr lang="es-E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elhuevodechocolate.com/images/orfe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8992" y="5286388"/>
            <a:ext cx="8229600" cy="1143000"/>
          </a:xfrm>
        </p:spPr>
        <p:txBody>
          <a:bodyPr/>
          <a:lstStyle/>
          <a:p>
            <a:r>
              <a:rPr lang="es-ES" b="1" dirty="0" smtClean="0"/>
              <a:t>O</a:t>
            </a:r>
            <a:r>
              <a:rPr lang="es-ES" b="1" dirty="0" smtClean="0"/>
              <a:t>rfeo</a:t>
            </a:r>
            <a:endParaRPr lang="es-ES" b="1" dirty="0"/>
          </a:p>
        </p:txBody>
      </p:sp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eimychanning.files.wordpress.com/2012/11/image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86116" y="785794"/>
            <a:ext cx="8229600" cy="1399032"/>
          </a:xfrm>
        </p:spPr>
        <p:txBody>
          <a:bodyPr/>
          <a:lstStyle/>
          <a:p>
            <a:r>
              <a:rPr lang="es-ES" b="1" dirty="0" smtClean="0"/>
              <a:t>Perséfone</a:t>
            </a:r>
            <a:endParaRPr lang="es-ES" b="1" dirty="0"/>
          </a:p>
        </p:txBody>
      </p:sp>
    </p:spTree>
  </p:cSld>
  <p:clrMapOvr>
    <a:masterClrMapping/>
  </p:clrMapOvr>
  <p:transition spd="slow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 descr="http://sp9.fotolog.com/photo/41/24/49/mastershaka/1277871478633_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12"/>
            <a:ext cx="9144000" cy="685328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S</a:t>
            </a:r>
            <a:r>
              <a:rPr lang="es-ES" b="1" dirty="0" smtClean="0">
                <a:solidFill>
                  <a:schemeClr val="bg1"/>
                </a:solidFill>
              </a:rPr>
              <a:t>elene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8674" name="AutoShape 2" descr="data:image/jpeg;base64,/9j/4AAQSkZJRgABAQAAAQABAAD/2wCEAAkGBhQSERUUEhQVFRQWGBQXFhcYFRgVGRgYFhcYGBgUFxgXHSYeGBolGRUUHy8gIycpLCwsFx4xNTAqNSYrLCkBCQoKDgwOGg8PGiwkHyQsLC4pKS0sLCw0LzAsLSw0LDQvLCwsLCwsLCwsLCwtLCwsLCwsLCwsLCwsLCwsLCwsKf/AABEIAPMA0AMBIgACEQEDEQH/xAAcAAEAAQUBAQAAAAAAAAAAAAAABgEDBAUHAgj/xAA7EAABAwIEAwYEBAUDBQAAAAABAAIRAyEEBRIxQVFhBhMicYGRMqGxwQdS0fAjQnLh8RRighUkQ6Ky/8QAGgEBAAIDAQAAAAAAAAAAAAAAAAQFAgMGAf/EACwRAAICAgEEAgEEAQUBAAAAAAABAgMEESEFEjFBE1EiFDJxgaEjsdHw8WH/2gAMAwEAAhEDEQA/AOGoiIAiIgCIiAIiIAiIgCqFRXKTJIHND1LfCMjDZfqjxNE8ytzR7NU4E12ajsPEL9TFl4zLLq1N1NjjOq4A23jlspw/BGnVp6GtNItAdDGukxuZubwfQquyMlwSafnf+C5x8WD2pR5OY5hl7qL9Dx5HgRzHNYa6J+IGDHdatMFtQADaGuEgeVlztSMW/wCetTK7Kp+GztQREUkjBERAEREAREQBERAEREAREQBERAEREAREQBZmVt/itnYmPeyw17pvI2Xj8GcH2yTJbh2OrPaKr2zT8LWmST5AXN103KKEgAgAACCJG3MOE7LmXZ0VKtZukjVG8fPzXScBTqMDW1HAyOHLzXLdUfiKfj0dXjLui5Iif4mYv+ERIGqoABxIaDt0Ej3XMlPO3OTYp79YpF1JpcQW+IiTxAuLAeyhD8K8CS1wExJBAnlKuunRjCiMU9lBn9zufBaRVhIVgQCiIiAIqwr2EwT6rg2m0uceAElG9cs9SbekWYSFLcJ+G+JeJd3bOjnEkeekFesV+GuJaCWmm/oHEH/2AUX9bj713rf8kn9HfrfayHosjGYCpScWVGOY4bhwgqxCkpp8ojNNPTKIiL08CIiAIiIAiIgCIiAK7QpFxAHFbHKMkdWcwGwe6B6fEfIBSrJsvY6oHU3gFshjdGqADbfio12RGpck/HwpW8vhG4yrLQW0sRSAkNDagFpiBqgeSu4ztJ/Fc2n43QGtvabk7cLBeMlrd0MQ2q4NaHEugaYDhu0cB9Fj4DCUjUNSnJabNlxB2E8Puuekk5yc+deDpo8JKPBsKWIcfCddWpF/yN6AbRfivWYt0smqGu/K0gFoPJrJuVssIDEABo6C69ZtkYrUxHxtuD1NlD/URjYt8IznFNckNwXYGlXlznOZN4bHHzH0Wh7U9h6mEOoHXS/NxbPBwH1XSMpoup+FwvZbWoxrxpcA5pGlwOxB3Ckrql1VvL3Eg39PqsjuK0z57IVFuu1eSf6XEvpi7bOYf9rtva49FpV1cZqcVKPhnLyi4PtfozMry91eq2kz4nGPLmT0XZMg7PU8LTDWCXQNT4u4/p0UP/C3AAuq1Tu0NY08pufWAF0vC0pXMdZzJKXxR8LydB03HjGv5ZLl+DwMOYVDhiFuaOGVauHXMfPpk95HOiI55kNPFUyyoL30ui7TzH6LjWb5U/D1XUqm7TvwI4OHQr6DxVELmf4qZeIpVhvJpu6/zD56vddL0XNl3qqT4fgr+pURnX80fK8nOkWdl2T1a7opNLo3OwHmTYLdDsDVLHkVKTntE6GnUT0nYH6rpp3Qg9SZSwx7JrcY8EXXulRLiA0Ek7ACSfIBVbRMwASeUX9lJsgyDF0SMU2mWtp3k2McfDvHNLLIwW21/wDDGuqU5aMBvY7FadXcOA/3ENPsTK1FaiWktcCCDBBsQeRC6/mtRhpjFAHS8BjvCHmm5st2MCN2nyaVyzO8U2pWc5k6fCATcnS0N1HqdM+qjYmTK/bktEnJx4VRTi/Jr0RFOIIV/C4Y1HtYN3EAeqt0txKkPZBrW1Xvdfu2ah1II+y12T7IuSN9FXyTUftm+wNANqVm0/8AxU+6YdruIDj7ly2WVVaWHaA0Bz7C23qT9lrKOGLWVKgMioYPnqlW6TyDMbQVR2Lv2t/90dVCPaSfNKLf9FXqabuYZI9rqL5Viu7lkjmPI8lI8DmrHUjSfs8aSOczsFHsz7OVKEOgvpjZwuQPyuH3WjHS1Kuzy3tHk21LuRKcBiwYutzRx0blQfAY4QAJPpwVrH9oG03kuc/o2I2UaeC7JtI2ytjGPdIkOd9oW0qwEi4ny4Qs/A5w14EHkuQZpmprVjUPE7chyW8yfMjSgiSw8eUcFNt6Uo1LXkh4+crZOPolvbXsgcY0VKZHeMaRB2cJmJ4HdcnxGHLHFrgQ4GCDYg8iF2/Jc1D2ggzzUY/Ezs81zRiaQ8QgVI4jg/zGx9E6bmyrn+nt8en9EbqOGnu2H9lv8LcQO7rM4hzXehBH2+a6LgXrhvZfOTha7XkHQ6zxzbzHMjddkwuKDmhzDLXAEEbEc1D6zjyVvevDN/T7FZT2e0SehWAVa9WVqKeO2VH5j4tPGJ9FzXwts2/Bzs94x653+KdcChSadzUJH/Fpn/6CmNTHTULeQJPBcp/EHGF+Jgkw1ogTYSTsOGwXQ9Hx386b9cmrPl8WO198F/sTmLGsqU321EEGJ9COIW6xmctpvp92Wvq6jqIGgFlz3fXpyXOKVYtMtJB5q9Sxzg8PkkgzK6SzDU7HP79FdR1BV1qvXK9nV8bj6GHpisGNGs8GgSSCZJ9CPNad34jaRZrYMgiNUiNjNoM8ir2SUhjMO+m4fw3CQfyO6dQVAs0y59F5a9pEEgWMGDBLTxHXqoOLi1WSlCzmSf8A4TM3InWt1pdsibdn8ex4qYZ5PcYgHRwLSbDyNo8wFDs37M18OXa6btIJ8YEtI4GRt6plmKMaOst4EO5Dz+qm+F7auc5tMUtUwIDvEesRv+ikyVmPNyrW0/K/gjwrryoLuemczLVSF0/tP2IZWY6pQboqgTpAs/pA2d9VzTuTq0xeYjrtCl42VDIj3R/tFdkY06Jdsv6Z6o0TGoC23+FIckpNbTmRJ1Ne3jpcI1A8eHl6rAxlLu4YP5d/PiVkZXuOPPy4+X9l5bLuiTsWlV2c+TPyPMS0V6LuLXFv9TL/ADAVpmZPqENaLnksGrWa1+thOpptbcDmr+VVIrCLSZHrdaZVpblolV2S2ob9k0yrJQ1jXk6n/LqpE3Gua/TFiP8APmo3kePlxBOxI81n9o8R3ZY9vWePFc5dCU7e2Xn0Wq0kbijXpglpY1vKABMrHzbs/Rr0y0tF9iBcdQrOW5m2sAHRzB4+6v4LMAHOY7hIHVRdWVy3FvaMnFSWjjOb5caNZ1N24Pv1VMJjtBjdvEH6jqpX+JuEDarHjd4Pyj9VCHOXaY9nz0xk/ZymRF49zUSX5TnBomWeJpkxxtwUgyCu6pWeK3xPbLZOoAxIF/ouaYfFOa4EHZSPCZw572uptAIFwLbfboomTi7TcVy/Za4uarPxfn6Jnj8Ean8Oo1unkQBHlH2WTk+Gbh2lrXeGZ0ySAeME7eS0GDzJ1QQ8v/pY0/U9VluzClSveeRufU8FUzqscfjb/oskob7tG+qZ01jC5zhAsLElx6Ba+n2kYapfcN0wLX9vMqD532pNR8gfDYch6cVp6mc1SCNVjvAj5qVV0lNfl7IFvU4RbS5Jhnfbhoc/u51EQOQ/qPHyCglWsXOJcSSTJJXgleVc0Y8KFqCKPIyZ3vcgvQXlXKZuPMfVbyOjq+RUH0svZ3LdVQtkbbuNyZ4AX9FAO0ffiqW4kuLtxJkebeEeS6b2crasMIuWhwjyuPkuXdoaNVtUiu6XwCRq1Ear6TyPQc1SdNblfZtLe/7L/qWo0xS2asVP35LZ5JmZoPL2xqDSBzBdxHVasC62NLBNAmpM8GjrxKubEmtSKahS7txOgdjM8qVnQ9wcDwJ8YNtrRHSVkZ32JZUxBrtnU6+nhrH809bE9VCsixj++Yxgh2oBu9jP9l1x9cD0XL5rni3KVXG14Ojpcb4ru5a/3IfnPZCn3U3FQCZ5wJMqB1qvdgtEgnfy5LoPaHthTpOgjW6LAfdcyxeJL3l3Mkqy6crpQ3b4IufbCP7X+XvRTvLre9nDNQTHJR5oUu7K4MFzf6XuP0hTclpQZGwdysM/JqOqoQHBt52nqpLmuCb/AKclxkCPrCjWFwv8Ut1QASJ9VJMRllV9E021AZ/MufyX/qRfdrwX8P2lzJcFSgOaI6Sq42lprSByvzVjKsirsEEt47ErY08LNQajLmx+oUGySU2+7aNiOf8A4mYma7G/lZ8yf0hQpS78Q8MRiXOkHb0BHFRSkySB1XXYSSx46+jk8/byJHuhhy49FLOz2VSw1GQSxzbE7xJK1hY1rfKP3usZ+ONMjQ87gkA2SzutXbEl0xhjalLkkWZ9pKxOjSKf/G9vRY1LTSY6tWlzv5A7i78xHELHb2incCRx0yfmtFjswdUdJK01Ua4S19m3IyoxjtPbfgsVakknmSfdW0RWJQhERAF6aV5VQgJZkGaPs5rtLvgF7XHicR5DfqsjtTkrqzhiacuZUgOgElrm+GTHAworgsVpPT9VNck7U92dPxMDQBfjMzHqq2+E6pfJWuS+onXk19k3ya7K+ylU3az1d9QOCu57koo02kiXknne1/8ACl2Fxba1Rr6bx4Z/hkaSSRvK1mcdoGAlgaKjybgnwMM8fzHpZQo5N07Vtfyixlj1V19q4IrlpqNdrohxeBEtEm+x9Rb0UmzjMqtLAMcdQe4w4ne8nivWXYquHNe8htOZ0kik2OgbBTNzRqte2pWcWFweyAXOZAu0E7i9llbNWWx7lxv+TSqpVwaic6qVC6STJPzVtXsUAHENnTJid4m0q3TpkmArzjRzjT3r2e6FMkwBdTfLMrr0KbasQNiOMTxCzOxfZrQBUeJedgRt+7qZPpDTELns7qMVL44ra9nQYWI613S8sgJeWvLxvPyPXzUry7MwW3iVrM5ybS+R8J+8SLdSsXDYYt2cPVpAUazsvgmixXBM2VrbrR4fGOdiXhvwiZcIjoBzK9ZZSqBxe94c2LADSPndUy69QxHOP3YXUKNca+73wZvbRDO3WDLa1S5ghr736EA8rqHtfBkbqa/iTVHetaHFztN+UTaPUFQtlMnYLrcLf6eLf0cpntO99p7rYkuieAXinur4wJ42+aFoapKa9Efsm33SPWodAsR+6q50rwvUtGE59wREXprCIiAIiIArtKu5plpIKtKoQ9Ta8G7yvPHhwkw6RDtveOCmWNrUQ7vmBpqOALnjadiWg7ea5xhmSVtKtdxgTYDbbZQL8dSkmuPsvMLJl2fnz9Gzxmdi8S48z9Vp8RmzzN4novFRY5atldUImGRdZL2eA1b/ALNZXqeHO2m3otRhqBc4NG5UyyqhpqBo4QPoteXd2waTMsHHUp9z9EvwFbSOuyrm2PFGiXGZ3ty/ZVKFGLk7BajMsaHPdJ8IaQZ2vbaegXLVVqyznx7LyfHKMqtXe6lVcSHE6TbYNkHw8991Zy3DTdwF4gH6r1kDP+0YDxaJ9bq0c0aBawbt1Uhp/lCP2ex4SbNpjGwABH28/ZYlOoA2GWF5dxd5dFZoVHV/E6W0+JNrDgF7q4wO1gQAGODRazQCZKxjBr8WJS9kEzdpxFc1TDGHSG6nNHhDQQASYNjPqqVcKGAAwbA+EhwjzbZR+pUJO/L6LMyuoZiTpuT7ED5kD1XUyraiknwjmKciPe9x8+y/VBnosHGMv0WwNJzjMWK1+Lq3jgDy+ayr8mWXpR5MVERbyrCIiAIiIAiIgCKoCQgLlF8FbFtG0grHwGD1GTsFtXULKPZNJlriUycdvx6MDZUPJZVbDwrIpysE0SHBrgy8kEVWnqpp4aLgYEn6/sqHYRwpuaSJgT68FKsNihiaZaQNW7TyKrctNtN+PZY434x0ZuJzgBnD3UewOPFeqWhpLTOozw+wKr2nwz6dICLH4iNh0+6vdgSwsqA/E0h3ptK1wrhXQ7I8iVsncq/RtS5ziKbLNAAtb29IWSMupUzEa3DhvHUngreOxbMMyZhzpvy8uZUbxfa7R4aYBJ3cd/8AKj11WW/s8Eiy2Ff7mSHOMcKVMEkF7rMaNh6Dhda7M8P3WCeS4CpVgS46dzJF+OmVh5HSdiawq1dmxHpsAtb28zbvK/dj4adrfmO/tYKVTR/qqteuZf8ABBycjtpc/vhEXfusijjC1pAAuQZ8gsYor/RzMZOL2jKq5pUc3QXHRvpFmza8eixS5FReJJBylLlsIiL0xCIiAIiIAqgKi2GU4fU4mLAbxxWMpdq2bK63ZJRXsxqeEceCy6OXQZd7f3W3pYWd7LzWw0Tb/Kiu9vguYdPhHl8mOHRsALfvZXNcG5PssWCrwomATfksX9skLb4R7cee6UTDv39lVwHkqMo3BlY8GetMvZi2zXRvb2XrLsxNI2+Sz6uFL6RHSR5/bktFSF9LrSsIONkWmLG4T39kozrNg7BgO+JxjrZaLI82Zh6hc6Y0kW48gveANIucax1UqLCQBbU6RAHmTC0Pea6gtAJ2Gw6BZ048FCVbXHkhX5TU1KPn0bfPM1dXqlxsALDktfg6Wp3NVxT/ABEcyZ/RbDA0tBWziuCSPIL5bNy9eSSUMWMNQJ5Nk9Tw+Z+q57XrF7i4m5JJ8ytx2hzEmKfKC7z4D0C0KYtPYnJ+WRs+/wCSaivCCIimFcEREAREQBERAEREB6Ck2XUQKbY6SepE/dRlh5qTYR4cGkG30UbJ/aWvTEu9s2Lbz+m/7ssd7CSszDR9f37L3U8Um302VZ3aZ0Paax1uHrCsVXO5H2Wc43jgOQ/VaGtnj9R0kadgCOHVSq4ufgg5F0KV+XsvOcSY+ULa5dXZTkPgOsSDE+54KP8A/WX8A0H+kLCqViSSTJKkOjvWmVzzow5jz/JJc27UAgsoiJEF23stTUeTTaSZMfKSAFr6YJIHMrMxAgkDYW9rLOFUa1qJGlkTtblIs1alo/dlfyuncuP8oJ9ViPF4W0oUIaAOUn9+SznxEwqTnPf0YzKZJkCfmtg3GaGlxF9gP939lsckx1Ok06mxuZPRRnMMVreSPhkx6mVoi3ZJprhEuclRXuL5ZYq1C4kkyTcq2iKWVLewiIgCIiAIiIAiIgCIiAqttkFbx6J328+QWoWRgqRc8RwIKwnFSi0yRjWSrtUo+Salsb/vy9Fc0c14FVpG/W5jgVcDg7Yz+m/DyVG0zr9xXswswbopvMfyn3NvuoWpD2izER3YMkmT0A2CjqtcWDjDk5rqNqnYkvSKoqIpRWmZl9GSXb6RMfIexIKrUcsfD1y0z5j3Wc0UzfVNjA4zBj0mFg+Hsk16cdezxQo6neizcJLtcCeAWNSfpkjlHut5gKYpsl0CLk+V5KjWzaRY40E3/lmmzmiaYa07m8ch/c3WplZWZ4zvKhdwm3kNliKTBNR5Ku+alNteAiIszSEREAREQBERAEREAREQBe2VCDIsvCIep65L9bGPd8TiVRmJc2YJE7wd1ZReaRk5yb3sqSqIi9MAiKoQALLwDBdx/lFvM2HpusZjCTZZlWkGtjcm5PlwWMvo21xe+76L2GaCQDEblM0zLV4W7bH0WAapiFaKxVa3tm6WS+zsj/YKoiLYRAiIgCIiAIiIAiIgCIiAIiIAiIgCIiAIiIAqqiqEBmYN2kOPSB9foD7q9SiC52w4czwHrH1XnDUS8NHT+6vZy4M00m7NEug7uIEzwtHzK0t7lonR3CvuNdicQXkkxJ5CFZRFuITewiIh4EREAREQBERAEREAREQBERAEREAREQBERAFdo/NWl7pvIMjcX9kPU9PZt8JULW3sOPktbjaup5dIM3kWF/NUrYxzhBNlYWEYaeyRdd3pRXhBERZkYIiIAiIgCIiAIiIAiIgCIiAIiI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8676" name="AutoShape 4" descr="data:image/jpeg;base64,/9j/4AAQSkZJRgABAQAAAQABAAD/2wCEAAkGBhQSERUUEhQVFRQWGBQXFhcYFRgVGRgYFhcYGBgUFxgXHSYeGBolGRUUHy8gIycpLCwsFx4xNTAqNSYrLCkBCQoKDgwOGg8PGiwkHyQsLC4pKS0sLCw0LzAsLSw0LDQvLCwsLCwsLCwsLCwtLCwsLCwsLCwsLCwsLCwsLCwsKf/AABEIAPMA0AMBIgACEQEDEQH/xAAcAAEAAQUBAQAAAAAAAAAAAAAABgEDBAUHAgj/xAA7EAABAwIEAwYEBAUDBQAAAAABAAIRAyEEBRIxQVFhBhMicYGRMqGxwQdS0fAjQnLh8RRighUkQ6Ky/8QAGgEBAAIDAQAAAAAAAAAAAAAAAAQFAgMGAf/EACwRAAICAgEEAgEEAQUBAAAAAAABAgMEESEFEjFBE1EiFDJxgaEjsdHw8WH/2gAMAwEAAhEDEQA/AOGoiIAiIgCIiAIiIAiIgCqFRXKTJIHND1LfCMjDZfqjxNE8ytzR7NU4E12ajsPEL9TFl4zLLq1N1NjjOq4A23jlspw/BGnVp6GtNItAdDGukxuZubwfQquyMlwSafnf+C5x8WD2pR5OY5hl7qL9Dx5HgRzHNYa6J+IGDHdatMFtQADaGuEgeVlztSMW/wCetTK7Kp+GztQREUkjBERAEREAREQBERAEREAREQBERAEREAREQBZmVt/itnYmPeyw17pvI2Xj8GcH2yTJbh2OrPaKr2zT8LWmST5AXN103KKEgAgAACCJG3MOE7LmXZ0VKtZukjVG8fPzXScBTqMDW1HAyOHLzXLdUfiKfj0dXjLui5Iif4mYv+ERIGqoABxIaDt0Ej3XMlPO3OTYp79YpF1JpcQW+IiTxAuLAeyhD8K8CS1wExJBAnlKuunRjCiMU9lBn9zufBaRVhIVgQCiIiAIqwr2EwT6rg2m0uceAElG9cs9SbekWYSFLcJ+G+JeJd3bOjnEkeekFesV+GuJaCWmm/oHEH/2AUX9bj713rf8kn9HfrfayHosjGYCpScWVGOY4bhwgqxCkpp8ojNNPTKIiL08CIiAIiIAiIgCIiAK7QpFxAHFbHKMkdWcwGwe6B6fEfIBSrJsvY6oHU3gFshjdGqADbfio12RGpck/HwpW8vhG4yrLQW0sRSAkNDagFpiBqgeSu4ztJ/Fc2n43QGtvabk7cLBeMlrd0MQ2q4NaHEugaYDhu0cB9Fj4DCUjUNSnJabNlxB2E8Puuekk5yc+deDpo8JKPBsKWIcfCddWpF/yN6AbRfivWYt0smqGu/K0gFoPJrJuVssIDEABo6C69ZtkYrUxHxtuD1NlD/URjYt8IznFNckNwXYGlXlznOZN4bHHzH0Wh7U9h6mEOoHXS/NxbPBwH1XSMpoup+FwvZbWoxrxpcA5pGlwOxB3Ckrql1VvL3Eg39PqsjuK0z57IVFuu1eSf6XEvpi7bOYf9rtva49FpV1cZqcVKPhnLyi4PtfozMry91eq2kz4nGPLmT0XZMg7PU8LTDWCXQNT4u4/p0UP/C3AAuq1Tu0NY08pufWAF0vC0pXMdZzJKXxR8LydB03HjGv5ZLl+DwMOYVDhiFuaOGVauHXMfPpk95HOiI55kNPFUyyoL30ui7TzH6LjWb5U/D1XUqm7TvwI4OHQr6DxVELmf4qZeIpVhvJpu6/zD56vddL0XNl3qqT4fgr+pURnX80fK8nOkWdl2T1a7opNLo3OwHmTYLdDsDVLHkVKTntE6GnUT0nYH6rpp3Qg9SZSwx7JrcY8EXXulRLiA0Ek7ACSfIBVbRMwASeUX9lJsgyDF0SMU2mWtp3k2McfDvHNLLIwW21/wDDGuqU5aMBvY7FadXcOA/3ENPsTK1FaiWktcCCDBBsQeRC6/mtRhpjFAHS8BjvCHmm5st2MCN2nyaVyzO8U2pWc5k6fCATcnS0N1HqdM+qjYmTK/bktEnJx4VRTi/Jr0RFOIIV/C4Y1HtYN3EAeqt0txKkPZBrW1Xvdfu2ah1II+y12T7IuSN9FXyTUftm+wNANqVm0/8AxU+6YdruIDj7ly2WVVaWHaA0Bz7C23qT9lrKOGLWVKgMioYPnqlW6TyDMbQVR2Lv2t/90dVCPaSfNKLf9FXqabuYZI9rqL5Viu7lkjmPI8lI8DmrHUjSfs8aSOczsFHsz7OVKEOgvpjZwuQPyuH3WjHS1Kuzy3tHk21LuRKcBiwYutzRx0blQfAY4QAJPpwVrH9oG03kuc/o2I2UaeC7JtI2ytjGPdIkOd9oW0qwEi4ny4Qs/A5w14EHkuQZpmprVjUPE7chyW8yfMjSgiSw8eUcFNt6Uo1LXkh4+crZOPolvbXsgcY0VKZHeMaRB2cJmJ4HdcnxGHLHFrgQ4GCDYg8iF2/Jc1D2ggzzUY/Ezs81zRiaQ8QgVI4jg/zGx9E6bmyrn+nt8en9EbqOGnu2H9lv8LcQO7rM4hzXehBH2+a6LgXrhvZfOTha7XkHQ6zxzbzHMjddkwuKDmhzDLXAEEbEc1D6zjyVvevDN/T7FZT2e0SehWAVa9WVqKeO2VH5j4tPGJ9FzXwts2/Bzs94x653+KdcChSadzUJH/Fpn/6CmNTHTULeQJPBcp/EHGF+Jgkw1ogTYSTsOGwXQ9Hx386b9cmrPl8WO198F/sTmLGsqU321EEGJ9COIW6xmctpvp92Wvq6jqIGgFlz3fXpyXOKVYtMtJB5q9Sxzg8PkkgzK6SzDU7HP79FdR1BV1qvXK9nV8bj6GHpisGNGs8GgSSCZJ9CPNad34jaRZrYMgiNUiNjNoM8ir2SUhjMO+m4fw3CQfyO6dQVAs0y59F5a9pEEgWMGDBLTxHXqoOLi1WSlCzmSf8A4TM3InWt1pdsibdn8ex4qYZ5PcYgHRwLSbDyNo8wFDs37M18OXa6btIJ8YEtI4GRt6plmKMaOst4EO5Dz+qm+F7auc5tMUtUwIDvEesRv+ikyVmPNyrW0/K/gjwrryoLuemczLVSF0/tP2IZWY6pQboqgTpAs/pA2d9VzTuTq0xeYjrtCl42VDIj3R/tFdkY06Jdsv6Z6o0TGoC23+FIckpNbTmRJ1Ne3jpcI1A8eHl6rAxlLu4YP5d/PiVkZXuOPPy4+X9l5bLuiTsWlV2c+TPyPMS0V6LuLXFv9TL/ADAVpmZPqENaLnksGrWa1+thOpptbcDmr+VVIrCLSZHrdaZVpblolV2S2ob9k0yrJQ1jXk6n/LqpE3Gua/TFiP8APmo3kePlxBOxI81n9o8R3ZY9vWePFc5dCU7e2Xn0Wq0kbijXpglpY1vKABMrHzbs/Rr0y0tF9iBcdQrOW5m2sAHRzB4+6v4LMAHOY7hIHVRdWVy3FvaMnFSWjjOb5caNZ1N24Pv1VMJjtBjdvEH6jqpX+JuEDarHjd4Pyj9VCHOXaY9nz0xk/ZymRF49zUSX5TnBomWeJpkxxtwUgyCu6pWeK3xPbLZOoAxIF/ouaYfFOa4EHZSPCZw572uptAIFwLbfboomTi7TcVy/Za4uarPxfn6Jnj8Ean8Oo1unkQBHlH2WTk+Gbh2lrXeGZ0ySAeME7eS0GDzJ1QQ8v/pY0/U9VluzClSveeRufU8FUzqscfjb/oskob7tG+qZ01jC5zhAsLElx6Ba+n2kYapfcN0wLX9vMqD532pNR8gfDYch6cVp6mc1SCNVjvAj5qVV0lNfl7IFvU4RbS5Jhnfbhoc/u51EQOQ/qPHyCglWsXOJcSSTJJXgleVc0Y8KFqCKPIyZ3vcgvQXlXKZuPMfVbyOjq+RUH0svZ3LdVQtkbbuNyZ4AX9FAO0ffiqW4kuLtxJkebeEeS6b2crasMIuWhwjyuPkuXdoaNVtUiu6XwCRq1Ear6TyPQc1SdNblfZtLe/7L/qWo0xS2asVP35LZ5JmZoPL2xqDSBzBdxHVasC62NLBNAmpM8GjrxKubEmtSKahS7txOgdjM8qVnQ9wcDwJ8YNtrRHSVkZ32JZUxBrtnU6+nhrH809bE9VCsixj++Yxgh2oBu9jP9l1x9cD0XL5rni3KVXG14Ojpcb4ru5a/3IfnPZCn3U3FQCZ5wJMqB1qvdgtEgnfy5LoPaHthTpOgjW6LAfdcyxeJL3l3Mkqy6crpQ3b4IufbCP7X+XvRTvLre9nDNQTHJR5oUu7K4MFzf6XuP0hTclpQZGwdysM/JqOqoQHBt52nqpLmuCb/AKclxkCPrCjWFwv8Ut1QASJ9VJMRllV9E021AZ/MufyX/qRfdrwX8P2lzJcFSgOaI6Sq42lprSByvzVjKsirsEEt47ErY08LNQajLmx+oUGySU2+7aNiOf8A4mYma7G/lZ8yf0hQpS78Q8MRiXOkHb0BHFRSkySB1XXYSSx46+jk8/byJHuhhy49FLOz2VSw1GQSxzbE7xJK1hY1rfKP3usZ+ONMjQ87gkA2SzutXbEl0xhjalLkkWZ9pKxOjSKf/G9vRY1LTSY6tWlzv5A7i78xHELHb2incCRx0yfmtFjswdUdJK01Ua4S19m3IyoxjtPbfgsVakknmSfdW0RWJQhERAF6aV5VQgJZkGaPs5rtLvgF7XHicR5DfqsjtTkrqzhiacuZUgOgElrm+GTHAworgsVpPT9VNck7U92dPxMDQBfjMzHqq2+E6pfJWuS+onXk19k3ya7K+ylU3az1d9QOCu57koo02kiXknne1/8ACl2Fxba1Rr6bx4Z/hkaSSRvK1mcdoGAlgaKjybgnwMM8fzHpZQo5N07Vtfyixlj1V19q4IrlpqNdrohxeBEtEm+x9Rb0UmzjMqtLAMcdQe4w4ne8nivWXYquHNe8htOZ0kik2OgbBTNzRqte2pWcWFweyAXOZAu0E7i9llbNWWx7lxv+TSqpVwaic6qVC6STJPzVtXsUAHENnTJid4m0q3TpkmArzjRzjT3r2e6FMkwBdTfLMrr0KbasQNiOMTxCzOxfZrQBUeJedgRt+7qZPpDTELns7qMVL44ra9nQYWI613S8sgJeWvLxvPyPXzUry7MwW3iVrM5ybS+R8J+8SLdSsXDYYt2cPVpAUazsvgmixXBM2VrbrR4fGOdiXhvwiZcIjoBzK9ZZSqBxe94c2LADSPndUy69QxHOP3YXUKNca+73wZvbRDO3WDLa1S5ghr736EA8rqHtfBkbqa/iTVHetaHFztN+UTaPUFQtlMnYLrcLf6eLf0cpntO99p7rYkuieAXinur4wJ42+aFoapKa9Efsm33SPWodAsR+6q50rwvUtGE59wREXprCIiAIiIArtKu5plpIKtKoQ9Ta8G7yvPHhwkw6RDtveOCmWNrUQ7vmBpqOALnjadiWg7ea5xhmSVtKtdxgTYDbbZQL8dSkmuPsvMLJl2fnz9Gzxmdi8S48z9Vp8RmzzN4novFRY5atldUImGRdZL2eA1b/ALNZXqeHO2m3otRhqBc4NG5UyyqhpqBo4QPoteXd2waTMsHHUp9z9EvwFbSOuyrm2PFGiXGZ3ty/ZVKFGLk7BajMsaHPdJ8IaQZ2vbaegXLVVqyznx7LyfHKMqtXe6lVcSHE6TbYNkHw8991Zy3DTdwF4gH6r1kDP+0YDxaJ9bq0c0aBawbt1Uhp/lCP2ex4SbNpjGwABH28/ZYlOoA2GWF5dxd5dFZoVHV/E6W0+JNrDgF7q4wO1gQAGODRazQCZKxjBr8WJS9kEzdpxFc1TDGHSG6nNHhDQQASYNjPqqVcKGAAwbA+EhwjzbZR+pUJO/L6LMyuoZiTpuT7ED5kD1XUyraiknwjmKciPe9x8+y/VBnosHGMv0WwNJzjMWK1+Lq3jgDy+ayr8mWXpR5MVERbyrCIiAIiIAiIgCKoCQgLlF8FbFtG0grHwGD1GTsFtXULKPZNJlriUycdvx6MDZUPJZVbDwrIpysE0SHBrgy8kEVWnqpp4aLgYEn6/sqHYRwpuaSJgT68FKsNihiaZaQNW7TyKrctNtN+PZY434x0ZuJzgBnD3UewOPFeqWhpLTOozw+wKr2nwz6dICLH4iNh0+6vdgSwsqA/E0h3ptK1wrhXQ7I8iVsncq/RtS5ziKbLNAAtb29IWSMupUzEa3DhvHUngreOxbMMyZhzpvy8uZUbxfa7R4aYBJ3cd/8AKj11WW/s8Eiy2Ff7mSHOMcKVMEkF7rMaNh6Dhda7M8P3WCeS4CpVgS46dzJF+OmVh5HSdiawq1dmxHpsAtb28zbvK/dj4adrfmO/tYKVTR/qqteuZf8ABBycjtpc/vhEXfusijjC1pAAuQZ8gsYor/RzMZOL2jKq5pUc3QXHRvpFmza8eixS5FReJJBylLlsIiL0xCIiAIiIAqgKi2GU4fU4mLAbxxWMpdq2bK63ZJRXsxqeEceCy6OXQZd7f3W3pYWd7LzWw0Tb/Kiu9vguYdPhHl8mOHRsALfvZXNcG5PssWCrwomATfksX9skLb4R7cee6UTDv39lVwHkqMo3BlY8GetMvZi2zXRvb2XrLsxNI2+Sz6uFL6RHSR5/bktFSF9LrSsIONkWmLG4T39kozrNg7BgO+JxjrZaLI82Zh6hc6Y0kW48gveANIucax1UqLCQBbU6RAHmTC0Pea6gtAJ2Gw6BZ048FCVbXHkhX5TU1KPn0bfPM1dXqlxsALDktfg6Wp3NVxT/ABEcyZ/RbDA0tBWziuCSPIL5bNy9eSSUMWMNQJ5Nk9Tw+Z+q57XrF7i4m5JJ8ytx2hzEmKfKC7z4D0C0KYtPYnJ+WRs+/wCSaivCCIimFcEREAREQBERAEREB6Ck2XUQKbY6SepE/dRlh5qTYR4cGkG30UbJ/aWvTEu9s2Lbz+m/7ssd7CSszDR9f37L3U8Um302VZ3aZ0Paax1uHrCsVXO5H2Wc43jgOQ/VaGtnj9R0kadgCOHVSq4ufgg5F0KV+XsvOcSY+ULa5dXZTkPgOsSDE+54KP8A/WX8A0H+kLCqViSSTJKkOjvWmVzzow5jz/JJc27UAgsoiJEF23stTUeTTaSZMfKSAFr6YJIHMrMxAgkDYW9rLOFUa1qJGlkTtblIs1alo/dlfyuncuP8oJ9ViPF4W0oUIaAOUn9+SznxEwqTnPf0YzKZJkCfmtg3GaGlxF9gP939lsckx1Ok06mxuZPRRnMMVreSPhkx6mVoi3ZJprhEuclRXuL5ZYq1C4kkyTcq2iKWVLewiIgCIiAIiIAiIgCIiAqttkFbx6J328+QWoWRgqRc8RwIKwnFSi0yRjWSrtUo+Salsb/vy9Fc0c14FVpG/W5jgVcDg7Yz+m/DyVG0zr9xXswswbopvMfyn3NvuoWpD2izER3YMkmT0A2CjqtcWDjDk5rqNqnYkvSKoqIpRWmZl9GSXb6RMfIexIKrUcsfD1y0z5j3Wc0UzfVNjA4zBj0mFg+Hsk16cdezxQo6neizcJLtcCeAWNSfpkjlHut5gKYpsl0CLk+V5KjWzaRY40E3/lmmzmiaYa07m8ch/c3WplZWZ4zvKhdwm3kNliKTBNR5Ku+alNteAiIszSEREAREQBERAEREAREQBe2VCDIsvCIep65L9bGPd8TiVRmJc2YJE7wd1ZReaRk5yb3sqSqIi9MAiKoQALLwDBdx/lFvM2HpusZjCTZZlWkGtjcm5PlwWMvo21xe+76L2GaCQDEblM0zLV4W7bH0WAapiFaKxVa3tm6WS+zsj/YKoiLYRAiIgCIiAIiIAiIgCIiAIiIAiIgCIiAIiIAqqiqEBmYN2kOPSB9foD7q9SiC52w4czwHrH1XnDUS8NHT+6vZy4M00m7NEug7uIEzwtHzK0t7lonR3CvuNdicQXkkxJ5CFZRFuITewiIh4EREAREQBERAEREAREQBERAEREAREQBERAFdo/NWl7pvIMjcX9kPU9PZt8JULW3sOPktbjaup5dIM3kWF/NUrYxzhBNlYWEYaeyRdd3pRXhBERZkYIiIAiIgCIiAIiIAiIgCIiAIiI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8678" name="AutoShape 6" descr="data:image/jpeg;base64,/9j/4AAQSkZJRgABAQAAAQABAAD/2wCEAAkGBhQSERUUEhQVFRQWGBQXFhcYFRgVGRgYFhcYGBgUFxgXHSYeGBolGRUUHy8gIycpLCwsFx4xNTAqNSYrLCkBCQoKDgwOGg8PGiwkHyQsLC4pKS0sLCw0LzAsLSw0LDQvLCwsLCwsLCwsLCwtLCwsLCwsLCwsLCwsLCwsLCwsKf/AABEIAPMA0AMBIgACEQEDEQH/xAAcAAEAAQUBAQAAAAAAAAAAAAAABgEDBAUHAgj/xAA7EAABAwIEAwYEBAUDBQAAAAABAAIRAyEEBRIxQVFhBhMicYGRMqGxwQdS0fAjQnLh8RRighUkQ6Ky/8QAGgEBAAIDAQAAAAAAAAAAAAAAAAQFAgMGAf/EACwRAAICAgEEAgEEAQUBAAAAAAABAgMEESEFEjFBE1EiFDJxgaEjsdHw8WH/2gAMAwEAAhEDEQA/AOGoiIAiIgCIiAIiIAiIgCqFRXKTJIHND1LfCMjDZfqjxNE8ytzR7NU4E12ajsPEL9TFl4zLLq1N1NjjOq4A23jlspw/BGnVp6GtNItAdDGukxuZubwfQquyMlwSafnf+C5x8WD2pR5OY5hl7qL9Dx5HgRzHNYa6J+IGDHdatMFtQADaGuEgeVlztSMW/wCetTK7Kp+GztQREUkjBERAEREAREQBERAEREAREQBERAEREAREQBZmVt/itnYmPeyw17pvI2Xj8GcH2yTJbh2OrPaKr2zT8LWmST5AXN103KKEgAgAACCJG3MOE7LmXZ0VKtZukjVG8fPzXScBTqMDW1HAyOHLzXLdUfiKfj0dXjLui5Iif4mYv+ERIGqoABxIaDt0Ej3XMlPO3OTYp79YpF1JpcQW+IiTxAuLAeyhD8K8CS1wExJBAnlKuunRjCiMU9lBn9zufBaRVhIVgQCiIiAIqwr2EwT6rg2m0uceAElG9cs9SbekWYSFLcJ+G+JeJd3bOjnEkeekFesV+GuJaCWmm/oHEH/2AUX9bj713rf8kn9HfrfayHosjGYCpScWVGOY4bhwgqxCkpp8ojNNPTKIiL08CIiAIiIAiIgCIiAK7QpFxAHFbHKMkdWcwGwe6B6fEfIBSrJsvY6oHU3gFshjdGqADbfio12RGpck/HwpW8vhG4yrLQW0sRSAkNDagFpiBqgeSu4ztJ/Fc2n43QGtvabk7cLBeMlrd0MQ2q4NaHEugaYDhu0cB9Fj4DCUjUNSnJabNlxB2E8Puuekk5yc+deDpo8JKPBsKWIcfCddWpF/yN6AbRfivWYt0smqGu/K0gFoPJrJuVssIDEABo6C69ZtkYrUxHxtuD1NlD/URjYt8IznFNckNwXYGlXlznOZN4bHHzH0Wh7U9h6mEOoHXS/NxbPBwH1XSMpoup+FwvZbWoxrxpcA5pGlwOxB3Ckrql1VvL3Eg39PqsjuK0z57IVFuu1eSf6XEvpi7bOYf9rtva49FpV1cZqcVKPhnLyi4PtfozMry91eq2kz4nGPLmT0XZMg7PU8LTDWCXQNT4u4/p0UP/C3AAuq1Tu0NY08pufWAF0vC0pXMdZzJKXxR8LydB03HjGv5ZLl+DwMOYVDhiFuaOGVauHXMfPpk95HOiI55kNPFUyyoL30ui7TzH6LjWb5U/D1XUqm7TvwI4OHQr6DxVELmf4qZeIpVhvJpu6/zD56vddL0XNl3qqT4fgr+pURnX80fK8nOkWdl2T1a7opNLo3OwHmTYLdDsDVLHkVKTntE6GnUT0nYH6rpp3Qg9SZSwx7JrcY8EXXulRLiA0Ek7ACSfIBVbRMwASeUX9lJsgyDF0SMU2mWtp3k2McfDvHNLLIwW21/wDDGuqU5aMBvY7FadXcOA/3ENPsTK1FaiWktcCCDBBsQeRC6/mtRhpjFAHS8BjvCHmm5st2MCN2nyaVyzO8U2pWc5k6fCATcnS0N1HqdM+qjYmTK/bktEnJx4VRTi/Jr0RFOIIV/C4Y1HtYN3EAeqt0txKkPZBrW1Xvdfu2ah1II+y12T7IuSN9FXyTUftm+wNANqVm0/8AxU+6YdruIDj7ly2WVVaWHaA0Bz7C23qT9lrKOGLWVKgMioYPnqlW6TyDMbQVR2Lv2t/90dVCPaSfNKLf9FXqabuYZI9rqL5Viu7lkjmPI8lI8DmrHUjSfs8aSOczsFHsz7OVKEOgvpjZwuQPyuH3WjHS1Kuzy3tHk21LuRKcBiwYutzRx0blQfAY4QAJPpwVrH9oG03kuc/o2I2UaeC7JtI2ytjGPdIkOd9oW0qwEi4ny4Qs/A5w14EHkuQZpmprVjUPE7chyW8yfMjSgiSw8eUcFNt6Uo1LXkh4+crZOPolvbXsgcY0VKZHeMaRB2cJmJ4HdcnxGHLHFrgQ4GCDYg8iF2/Jc1D2ggzzUY/Ezs81zRiaQ8QgVI4jg/zGx9E6bmyrn+nt8en9EbqOGnu2H9lv8LcQO7rM4hzXehBH2+a6LgXrhvZfOTha7XkHQ6zxzbzHMjddkwuKDmhzDLXAEEbEc1D6zjyVvevDN/T7FZT2e0SehWAVa9WVqKeO2VH5j4tPGJ9FzXwts2/Bzs94x653+KdcChSadzUJH/Fpn/6CmNTHTULeQJPBcp/EHGF+Jgkw1ogTYSTsOGwXQ9Hx386b9cmrPl8WO198F/sTmLGsqU321EEGJ9COIW6xmctpvp92Wvq6jqIGgFlz3fXpyXOKVYtMtJB5q9Sxzg8PkkgzK6SzDU7HP79FdR1BV1qvXK9nV8bj6GHpisGNGs8GgSSCZJ9CPNad34jaRZrYMgiNUiNjNoM8ir2SUhjMO+m4fw3CQfyO6dQVAs0y59F5a9pEEgWMGDBLTxHXqoOLi1WSlCzmSf8A4TM3InWt1pdsibdn8ex4qYZ5PcYgHRwLSbDyNo8wFDs37M18OXa6btIJ8YEtI4GRt6plmKMaOst4EO5Dz+qm+F7auc5tMUtUwIDvEesRv+ikyVmPNyrW0/K/gjwrryoLuemczLVSF0/tP2IZWY6pQboqgTpAs/pA2d9VzTuTq0xeYjrtCl42VDIj3R/tFdkY06Jdsv6Z6o0TGoC23+FIckpNbTmRJ1Ne3jpcI1A8eHl6rAxlLu4YP5d/PiVkZXuOPPy4+X9l5bLuiTsWlV2c+TPyPMS0V6LuLXFv9TL/ADAVpmZPqENaLnksGrWa1+thOpptbcDmr+VVIrCLSZHrdaZVpblolV2S2ob9k0yrJQ1jXk6n/LqpE3Gua/TFiP8APmo3kePlxBOxI81n9o8R3ZY9vWePFc5dCU7e2Xn0Wq0kbijXpglpY1vKABMrHzbs/Rr0y0tF9iBcdQrOW5m2sAHRzB4+6v4LMAHOY7hIHVRdWVy3FvaMnFSWjjOb5caNZ1N24Pv1VMJjtBjdvEH6jqpX+JuEDarHjd4Pyj9VCHOXaY9nz0xk/ZymRF49zUSX5TnBomWeJpkxxtwUgyCu6pWeK3xPbLZOoAxIF/ouaYfFOa4EHZSPCZw572uptAIFwLbfboomTi7TcVy/Za4uarPxfn6Jnj8Ean8Oo1unkQBHlH2WTk+Gbh2lrXeGZ0ySAeME7eS0GDzJ1QQ8v/pY0/U9VluzClSveeRufU8FUzqscfjb/oskob7tG+qZ01jC5zhAsLElx6Ba+n2kYapfcN0wLX9vMqD532pNR8gfDYch6cVp6mc1SCNVjvAj5qVV0lNfl7IFvU4RbS5Jhnfbhoc/u51EQOQ/qPHyCglWsXOJcSSTJJXgleVc0Y8KFqCKPIyZ3vcgvQXlXKZuPMfVbyOjq+RUH0svZ3LdVQtkbbuNyZ4AX9FAO0ffiqW4kuLtxJkebeEeS6b2crasMIuWhwjyuPkuXdoaNVtUiu6XwCRq1Ear6TyPQc1SdNblfZtLe/7L/qWo0xS2asVP35LZ5JmZoPL2xqDSBzBdxHVasC62NLBNAmpM8GjrxKubEmtSKahS7txOgdjM8qVnQ9wcDwJ8YNtrRHSVkZ32JZUxBrtnU6+nhrH809bE9VCsixj++Yxgh2oBu9jP9l1x9cD0XL5rni3KVXG14Ojpcb4ru5a/3IfnPZCn3U3FQCZ5wJMqB1qvdgtEgnfy5LoPaHthTpOgjW6LAfdcyxeJL3l3Mkqy6crpQ3b4IufbCP7X+XvRTvLre9nDNQTHJR5oUu7K4MFzf6XuP0hTclpQZGwdysM/JqOqoQHBt52nqpLmuCb/AKclxkCPrCjWFwv8Ut1QASJ9VJMRllV9E021AZ/MufyX/qRfdrwX8P2lzJcFSgOaI6Sq42lprSByvzVjKsirsEEt47ErY08LNQajLmx+oUGySU2+7aNiOf8A4mYma7G/lZ8yf0hQpS78Q8MRiXOkHb0BHFRSkySB1XXYSSx46+jk8/byJHuhhy49FLOz2VSw1GQSxzbE7xJK1hY1rfKP3usZ+ONMjQ87gkA2SzutXbEl0xhjalLkkWZ9pKxOjSKf/G9vRY1LTSY6tWlzv5A7i78xHELHb2incCRx0yfmtFjswdUdJK01Ua4S19m3IyoxjtPbfgsVakknmSfdW0RWJQhERAF6aV5VQgJZkGaPs5rtLvgF7XHicR5DfqsjtTkrqzhiacuZUgOgElrm+GTHAworgsVpPT9VNck7U92dPxMDQBfjMzHqq2+E6pfJWuS+onXk19k3ya7K+ylU3az1d9QOCu57koo02kiXknne1/8ACl2Fxba1Rr6bx4Z/hkaSSRvK1mcdoGAlgaKjybgnwMM8fzHpZQo5N07Vtfyixlj1V19q4IrlpqNdrohxeBEtEm+x9Rb0UmzjMqtLAMcdQe4w4ne8nivWXYquHNe8htOZ0kik2OgbBTNzRqte2pWcWFweyAXOZAu0E7i9llbNWWx7lxv+TSqpVwaic6qVC6STJPzVtXsUAHENnTJid4m0q3TpkmArzjRzjT3r2e6FMkwBdTfLMrr0KbasQNiOMTxCzOxfZrQBUeJedgRt+7qZPpDTELns7qMVL44ra9nQYWI613S8sgJeWvLxvPyPXzUry7MwW3iVrM5ybS+R8J+8SLdSsXDYYt2cPVpAUazsvgmixXBM2VrbrR4fGOdiXhvwiZcIjoBzK9ZZSqBxe94c2LADSPndUy69QxHOP3YXUKNca+73wZvbRDO3WDLa1S5ghr736EA8rqHtfBkbqa/iTVHetaHFztN+UTaPUFQtlMnYLrcLf6eLf0cpntO99p7rYkuieAXinur4wJ42+aFoapKa9Efsm33SPWodAsR+6q50rwvUtGE59wREXprCIiAIiIArtKu5plpIKtKoQ9Ta8G7yvPHhwkw6RDtveOCmWNrUQ7vmBpqOALnjadiWg7ea5xhmSVtKtdxgTYDbbZQL8dSkmuPsvMLJl2fnz9Gzxmdi8S48z9Vp8RmzzN4novFRY5atldUImGRdZL2eA1b/ALNZXqeHO2m3otRhqBc4NG5UyyqhpqBo4QPoteXd2waTMsHHUp9z9EvwFbSOuyrm2PFGiXGZ3ty/ZVKFGLk7BajMsaHPdJ8IaQZ2vbaegXLVVqyznx7LyfHKMqtXe6lVcSHE6TbYNkHw8991Zy3DTdwF4gH6r1kDP+0YDxaJ9bq0c0aBawbt1Uhp/lCP2ex4SbNpjGwABH28/ZYlOoA2GWF5dxd5dFZoVHV/E6W0+JNrDgF7q4wO1gQAGODRazQCZKxjBr8WJS9kEzdpxFc1TDGHSG6nNHhDQQASYNjPqqVcKGAAwbA+EhwjzbZR+pUJO/L6LMyuoZiTpuT7ED5kD1XUyraiknwjmKciPe9x8+y/VBnosHGMv0WwNJzjMWK1+Lq3jgDy+ayr8mWXpR5MVERbyrCIiAIiIAiIgCKoCQgLlF8FbFtG0grHwGD1GTsFtXULKPZNJlriUycdvx6MDZUPJZVbDwrIpysE0SHBrgy8kEVWnqpp4aLgYEn6/sqHYRwpuaSJgT68FKsNihiaZaQNW7TyKrctNtN+PZY434x0ZuJzgBnD3UewOPFeqWhpLTOozw+wKr2nwz6dICLH4iNh0+6vdgSwsqA/E0h3ptK1wrhXQ7I8iVsncq/RtS5ziKbLNAAtb29IWSMupUzEa3DhvHUngreOxbMMyZhzpvy8uZUbxfa7R4aYBJ3cd/8AKj11WW/s8Eiy2Ff7mSHOMcKVMEkF7rMaNh6Dhda7M8P3WCeS4CpVgS46dzJF+OmVh5HSdiawq1dmxHpsAtb28zbvK/dj4adrfmO/tYKVTR/qqteuZf8ABBycjtpc/vhEXfusijjC1pAAuQZ8gsYor/RzMZOL2jKq5pUc3QXHRvpFmza8eixS5FReJJBylLlsIiL0xCIiAIiIAqgKi2GU4fU4mLAbxxWMpdq2bK63ZJRXsxqeEceCy6OXQZd7f3W3pYWd7LzWw0Tb/Kiu9vguYdPhHl8mOHRsALfvZXNcG5PssWCrwomATfksX9skLb4R7cee6UTDv39lVwHkqMo3BlY8GetMvZi2zXRvb2XrLsxNI2+Sz6uFL6RHSR5/bktFSF9LrSsIONkWmLG4T39kozrNg7BgO+JxjrZaLI82Zh6hc6Y0kW48gveANIucax1UqLCQBbU6RAHmTC0Pea6gtAJ2Gw6BZ048FCVbXHkhX5TU1KPn0bfPM1dXqlxsALDktfg6Wp3NVxT/ABEcyZ/RbDA0tBWziuCSPIL5bNy9eSSUMWMNQJ5Nk9Tw+Z+q57XrF7i4m5JJ8ytx2hzEmKfKC7z4D0C0KYtPYnJ+WRs+/wCSaivCCIimFcEREAREQBERAEREB6Ck2XUQKbY6SepE/dRlh5qTYR4cGkG30UbJ/aWvTEu9s2Lbz+m/7ssd7CSszDR9f37L3U8Um302VZ3aZ0Paax1uHrCsVXO5H2Wc43jgOQ/VaGtnj9R0kadgCOHVSq4ufgg5F0KV+XsvOcSY+ULa5dXZTkPgOsSDE+54KP8A/WX8A0H+kLCqViSSTJKkOjvWmVzzow5jz/JJc27UAgsoiJEF23stTUeTTaSZMfKSAFr6YJIHMrMxAgkDYW9rLOFUa1qJGlkTtblIs1alo/dlfyuncuP8oJ9ViPF4W0oUIaAOUn9+SznxEwqTnPf0YzKZJkCfmtg3GaGlxF9gP939lsckx1Ok06mxuZPRRnMMVreSPhkx6mVoi3ZJprhEuclRXuL5ZYq1C4kkyTcq2iKWVLewiIgCIiAIiIAiIgCIiAqttkFbx6J328+QWoWRgqRc8RwIKwnFSi0yRjWSrtUo+Salsb/vy9Fc0c14FVpG/W5jgVcDg7Yz+m/DyVG0zr9xXswswbopvMfyn3NvuoWpD2izER3YMkmT0A2CjqtcWDjDk5rqNqnYkvSKoqIpRWmZl9GSXb6RMfIexIKrUcsfD1y0z5j3Wc0UzfVNjA4zBj0mFg+Hsk16cdezxQo6neizcJLtcCeAWNSfpkjlHut5gKYpsl0CLk+V5KjWzaRY40E3/lmmzmiaYa07m8ch/c3WplZWZ4zvKhdwm3kNliKTBNR5Ku+alNteAiIszSEREAREQBERAEREAREQBe2VCDIsvCIep65L9bGPd8TiVRmJc2YJE7wd1ZReaRk5yb3sqSqIi9MAiKoQALLwDBdx/lFvM2HpusZjCTZZlWkGtjcm5PlwWMvo21xe+76L2GaCQDEblM0zLV4W7bH0WAapiFaKxVa3tm6WS+zsj/YKoiLYRAiIgCIiAIiIAiIgCIiAIiIAiIgCIiAIiIAqqiqEBmYN2kOPSB9foD7q9SiC52w4czwHrH1XnDUS8NHT+6vZy4M00m7NEug7uIEzwtHzK0t7lonR3CvuNdicQXkkxJ5CFZRFuITewiIh4EREAREQBERAEREAREQBERAEREAREQBERAFdo/NWl7pvIMjcX9kPU9PZt8JULW3sOPktbjaup5dIM3kWF/NUrYxzhBNlYWEYaeyRdd3pRXhBERZkYIiIAiIgCIiAIiIAiIgCIiAIiI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8680" name="AutoShape 8" descr="data:image/jpeg;base64,/9j/4AAQSkZJRgABAQAAAQABAAD/2wCEAAkGBhQSERUUEhQVFRQWGBQXFhcYFRgVGRgYFhcYGBgUFxgXHSYeGBolGRUUHy8gIycpLCwsFx4xNTAqNSYrLCkBCQoKDgwOGg8PGiwkHyQsLC4pKS0sLCw0LzAsLSw0LDQvLCwsLCwsLCwsLCwtLCwsLCwsLCwsLCwsLCwsLCwsKf/AABEIAPMA0AMBIgACEQEDEQH/xAAcAAEAAQUBAQAAAAAAAAAAAAAABgEDBAUHAgj/xAA7EAABAwIEAwYEBAUDBQAAAAABAAIRAyEEBRIxQVFhBhMicYGRMqGxwQdS0fAjQnLh8RRighUkQ6Ky/8QAGgEBAAIDAQAAAAAAAAAAAAAAAAQFAgMGAf/EACwRAAICAgEEAgEEAQUBAAAAAAABAgMEESEFEjFBE1EiFDJxgaEjsdHw8WH/2gAMAwEAAhEDEQA/AOGoiIAiIgCIiAIiIAiIgCqFRXKTJIHND1LfCMjDZfqjxNE8ytzR7NU4E12ajsPEL9TFl4zLLq1N1NjjOq4A23jlspw/BGnVp6GtNItAdDGukxuZubwfQquyMlwSafnf+C5x8WD2pR5OY5hl7qL9Dx5HgRzHNYa6J+IGDHdatMFtQADaGuEgeVlztSMW/wCetTK7Kp+GztQREUkjBERAEREAREQBERAEREAREQBERAEREAREQBZmVt/itnYmPeyw17pvI2Xj8GcH2yTJbh2OrPaKr2zT8LWmST5AXN103KKEgAgAACCJG3MOE7LmXZ0VKtZukjVG8fPzXScBTqMDW1HAyOHLzXLdUfiKfj0dXjLui5Iif4mYv+ERIGqoABxIaDt0Ej3XMlPO3OTYp79YpF1JpcQW+IiTxAuLAeyhD8K8CS1wExJBAnlKuunRjCiMU9lBn9zufBaRVhIVgQCiIiAIqwr2EwT6rg2m0uceAElG9cs9SbekWYSFLcJ+G+JeJd3bOjnEkeekFesV+GuJaCWmm/oHEH/2AUX9bj713rf8kn9HfrfayHosjGYCpScWVGOY4bhwgqxCkpp8ojNNPTKIiL08CIiAIiIAiIgCIiAK7QpFxAHFbHKMkdWcwGwe6B6fEfIBSrJsvY6oHU3gFshjdGqADbfio12RGpck/HwpW8vhG4yrLQW0sRSAkNDagFpiBqgeSu4ztJ/Fc2n43QGtvabk7cLBeMlrd0MQ2q4NaHEugaYDhu0cB9Fj4DCUjUNSnJabNlxB2E8Puuekk5yc+deDpo8JKPBsKWIcfCddWpF/yN6AbRfivWYt0smqGu/K0gFoPJrJuVssIDEABo6C69ZtkYrUxHxtuD1NlD/URjYt8IznFNckNwXYGlXlznOZN4bHHzH0Wh7U9h6mEOoHXS/NxbPBwH1XSMpoup+FwvZbWoxrxpcA5pGlwOxB3Ckrql1VvL3Eg39PqsjuK0z57IVFuu1eSf6XEvpi7bOYf9rtva49FpV1cZqcVKPhnLyi4PtfozMry91eq2kz4nGPLmT0XZMg7PU8LTDWCXQNT4u4/p0UP/C3AAuq1Tu0NY08pufWAF0vC0pXMdZzJKXxR8LydB03HjGv5ZLl+DwMOYVDhiFuaOGVauHXMfPpk95HOiI55kNPFUyyoL30ui7TzH6LjWb5U/D1XUqm7TvwI4OHQr6DxVELmf4qZeIpVhvJpu6/zD56vddL0XNl3qqT4fgr+pURnX80fK8nOkWdl2T1a7opNLo3OwHmTYLdDsDVLHkVKTntE6GnUT0nYH6rpp3Qg9SZSwx7JrcY8EXXulRLiA0Ek7ACSfIBVbRMwASeUX9lJsgyDF0SMU2mWtp3k2McfDvHNLLIwW21/wDDGuqU5aMBvY7FadXcOA/3ENPsTK1FaiWktcCCDBBsQeRC6/mtRhpjFAHS8BjvCHmm5st2MCN2nyaVyzO8U2pWc5k6fCATcnS0N1HqdM+qjYmTK/bktEnJx4VRTi/Jr0RFOIIV/C4Y1HtYN3EAeqt0txKkPZBrW1Xvdfu2ah1II+y12T7IuSN9FXyTUftm+wNANqVm0/8AxU+6YdruIDj7ly2WVVaWHaA0Bz7C23qT9lrKOGLWVKgMioYPnqlW6TyDMbQVR2Lv2t/90dVCPaSfNKLf9FXqabuYZI9rqL5Viu7lkjmPI8lI8DmrHUjSfs8aSOczsFHsz7OVKEOgvpjZwuQPyuH3WjHS1Kuzy3tHk21LuRKcBiwYutzRx0blQfAY4QAJPpwVrH9oG03kuc/o2I2UaeC7JtI2ytjGPdIkOd9oW0qwEi4ny4Qs/A5w14EHkuQZpmprVjUPE7chyW8yfMjSgiSw8eUcFNt6Uo1LXkh4+crZOPolvbXsgcY0VKZHeMaRB2cJmJ4HdcnxGHLHFrgQ4GCDYg8iF2/Jc1D2ggzzUY/Ezs81zRiaQ8QgVI4jg/zGx9E6bmyrn+nt8en9EbqOGnu2H9lv8LcQO7rM4hzXehBH2+a6LgXrhvZfOTha7XkHQ6zxzbzHMjddkwuKDmhzDLXAEEbEc1D6zjyVvevDN/T7FZT2e0SehWAVa9WVqKeO2VH5j4tPGJ9FzXwts2/Bzs94x653+KdcChSadzUJH/Fpn/6CmNTHTULeQJPBcp/EHGF+Jgkw1ogTYSTsOGwXQ9Hx386b9cmrPl8WO198F/sTmLGsqU321EEGJ9COIW6xmctpvp92Wvq6jqIGgFlz3fXpyXOKVYtMtJB5q9Sxzg8PkkgzK6SzDU7HP79FdR1BV1qvXK9nV8bj6GHpisGNGs8GgSSCZJ9CPNad34jaRZrYMgiNUiNjNoM8ir2SUhjMO+m4fw3CQfyO6dQVAs0y59F5a9pEEgWMGDBLTxHXqoOLi1WSlCzmSf8A4TM3InWt1pdsibdn8ex4qYZ5PcYgHRwLSbDyNo8wFDs37M18OXa6btIJ8YEtI4GRt6plmKMaOst4EO5Dz+qm+F7auc5tMUtUwIDvEesRv+ikyVmPNyrW0/K/gjwrryoLuemczLVSF0/tP2IZWY6pQboqgTpAs/pA2d9VzTuTq0xeYjrtCl42VDIj3R/tFdkY06Jdsv6Z6o0TGoC23+FIckpNbTmRJ1Ne3jpcI1A8eHl6rAxlLu4YP5d/PiVkZXuOPPy4+X9l5bLuiTsWlV2c+TPyPMS0V6LuLXFv9TL/ADAVpmZPqENaLnksGrWa1+thOpptbcDmr+VVIrCLSZHrdaZVpblolV2S2ob9k0yrJQ1jXk6n/LqpE3Gua/TFiP8APmo3kePlxBOxI81n9o8R3ZY9vWePFc5dCU7e2Xn0Wq0kbijXpglpY1vKABMrHzbs/Rr0y0tF9iBcdQrOW5m2sAHRzB4+6v4LMAHOY7hIHVRdWVy3FvaMnFSWjjOb5caNZ1N24Pv1VMJjtBjdvEH6jqpX+JuEDarHjd4Pyj9VCHOXaY9nz0xk/ZymRF49zUSX5TnBomWeJpkxxtwUgyCu6pWeK3xPbLZOoAxIF/ouaYfFOa4EHZSPCZw572uptAIFwLbfboomTi7TcVy/Za4uarPxfn6Jnj8Ean8Oo1unkQBHlH2WTk+Gbh2lrXeGZ0ySAeME7eS0GDzJ1QQ8v/pY0/U9VluzClSveeRufU8FUzqscfjb/oskob7tG+qZ01jC5zhAsLElx6Ba+n2kYapfcN0wLX9vMqD532pNR8gfDYch6cVp6mc1SCNVjvAj5qVV0lNfl7IFvU4RbS5Jhnfbhoc/u51EQOQ/qPHyCglWsXOJcSSTJJXgleVc0Y8KFqCKPIyZ3vcgvQXlXKZuPMfVbyOjq+RUH0svZ3LdVQtkbbuNyZ4AX9FAO0ffiqW4kuLtxJkebeEeS6b2crasMIuWhwjyuPkuXdoaNVtUiu6XwCRq1Ear6TyPQc1SdNblfZtLe/7L/qWo0xS2asVP35LZ5JmZoPL2xqDSBzBdxHVasC62NLBNAmpM8GjrxKubEmtSKahS7txOgdjM8qVnQ9wcDwJ8YNtrRHSVkZ32JZUxBrtnU6+nhrH809bE9VCsixj++Yxgh2oBu9jP9l1x9cD0XL5rni3KVXG14Ojpcb4ru5a/3IfnPZCn3U3FQCZ5wJMqB1qvdgtEgnfy5LoPaHthTpOgjW6LAfdcyxeJL3l3Mkqy6crpQ3b4IufbCP7X+XvRTvLre9nDNQTHJR5oUu7K4MFzf6XuP0hTclpQZGwdysM/JqOqoQHBt52nqpLmuCb/AKclxkCPrCjWFwv8Ut1QASJ9VJMRllV9E021AZ/MufyX/qRfdrwX8P2lzJcFSgOaI6Sq42lprSByvzVjKsirsEEt47ErY08LNQajLmx+oUGySU2+7aNiOf8A4mYma7G/lZ8yf0hQpS78Q8MRiXOkHb0BHFRSkySB1XXYSSx46+jk8/byJHuhhy49FLOz2VSw1GQSxzbE7xJK1hY1rfKP3usZ+ONMjQ87gkA2SzutXbEl0xhjalLkkWZ9pKxOjSKf/G9vRY1LTSY6tWlzv5A7i78xHELHb2incCRx0yfmtFjswdUdJK01Ua4S19m3IyoxjtPbfgsVakknmSfdW0RWJQhERAF6aV5VQgJZkGaPs5rtLvgF7XHicR5DfqsjtTkrqzhiacuZUgOgElrm+GTHAworgsVpPT9VNck7U92dPxMDQBfjMzHqq2+E6pfJWuS+onXk19k3ya7K+ylU3az1d9QOCu57koo02kiXknne1/8ACl2Fxba1Rr6bx4Z/hkaSSRvK1mcdoGAlgaKjybgnwMM8fzHpZQo5N07Vtfyixlj1V19q4IrlpqNdrohxeBEtEm+x9Rb0UmzjMqtLAMcdQe4w4ne8nivWXYquHNe8htOZ0kik2OgbBTNzRqte2pWcWFweyAXOZAu0E7i9llbNWWx7lxv+TSqpVwaic6qVC6STJPzVtXsUAHENnTJid4m0q3TpkmArzjRzjT3r2e6FMkwBdTfLMrr0KbasQNiOMTxCzOxfZrQBUeJedgRt+7qZPpDTELns7qMVL44ra9nQYWI613S8sgJeWvLxvPyPXzUry7MwW3iVrM5ybS+R8J+8SLdSsXDYYt2cPVpAUazsvgmixXBM2VrbrR4fGOdiXhvwiZcIjoBzK9ZZSqBxe94c2LADSPndUy69QxHOP3YXUKNca+73wZvbRDO3WDLa1S5ghr736EA8rqHtfBkbqa/iTVHetaHFztN+UTaPUFQtlMnYLrcLf6eLf0cpntO99p7rYkuieAXinur4wJ42+aFoapKa9Efsm33SPWodAsR+6q50rwvUtGE59wREXprCIiAIiIArtKu5plpIKtKoQ9Ta8G7yvPHhwkw6RDtveOCmWNrUQ7vmBpqOALnjadiWg7ea5xhmSVtKtdxgTYDbbZQL8dSkmuPsvMLJl2fnz9Gzxmdi8S48z9Vp8RmzzN4novFRY5atldUImGRdZL2eA1b/ALNZXqeHO2m3otRhqBc4NG5UyyqhpqBo4QPoteXd2waTMsHHUp9z9EvwFbSOuyrm2PFGiXGZ3ty/ZVKFGLk7BajMsaHPdJ8IaQZ2vbaegXLVVqyznx7LyfHKMqtXe6lVcSHE6TbYNkHw8991Zy3DTdwF4gH6r1kDP+0YDxaJ9bq0c0aBawbt1Uhp/lCP2ex4SbNpjGwABH28/ZYlOoA2GWF5dxd5dFZoVHV/E6W0+JNrDgF7q4wO1gQAGODRazQCZKxjBr8WJS9kEzdpxFc1TDGHSG6nNHhDQQASYNjPqqVcKGAAwbA+EhwjzbZR+pUJO/L6LMyuoZiTpuT7ED5kD1XUyraiknwjmKciPe9x8+y/VBnosHGMv0WwNJzjMWK1+Lq3jgDy+ayr8mWXpR5MVERbyrCIiAIiIAiIgCKoCQgLlF8FbFtG0grHwGD1GTsFtXULKPZNJlriUycdvx6MDZUPJZVbDwrIpysE0SHBrgy8kEVWnqpp4aLgYEn6/sqHYRwpuaSJgT68FKsNihiaZaQNW7TyKrctNtN+PZY434x0ZuJzgBnD3UewOPFeqWhpLTOozw+wKr2nwz6dICLH4iNh0+6vdgSwsqA/E0h3ptK1wrhXQ7I8iVsncq/RtS5ziKbLNAAtb29IWSMupUzEa3DhvHUngreOxbMMyZhzpvy8uZUbxfa7R4aYBJ3cd/8AKj11WW/s8Eiy2Ff7mSHOMcKVMEkF7rMaNh6Dhda7M8P3WCeS4CpVgS46dzJF+OmVh5HSdiawq1dmxHpsAtb28zbvK/dj4adrfmO/tYKVTR/qqteuZf8ABBycjtpc/vhEXfusijjC1pAAuQZ8gsYor/RzMZOL2jKq5pUc3QXHRvpFmza8eixS5FReJJBylLlsIiL0xCIiAIiIAqgKi2GU4fU4mLAbxxWMpdq2bK63ZJRXsxqeEceCy6OXQZd7f3W3pYWd7LzWw0Tb/Kiu9vguYdPhHl8mOHRsALfvZXNcG5PssWCrwomATfksX9skLb4R7cee6UTDv39lVwHkqMo3BlY8GetMvZi2zXRvb2XrLsxNI2+Sz6uFL6RHSR5/bktFSF9LrSsIONkWmLG4T39kozrNg7BgO+JxjrZaLI82Zh6hc6Y0kW48gveANIucax1UqLCQBbU6RAHmTC0Pea6gtAJ2Gw6BZ048FCVbXHkhX5TU1KPn0bfPM1dXqlxsALDktfg6Wp3NVxT/ABEcyZ/RbDA0tBWziuCSPIL5bNy9eSSUMWMNQJ5Nk9Tw+Z+q57XrF7i4m5JJ8ytx2hzEmKfKC7z4D0C0KYtPYnJ+WRs+/wCSaivCCIimFcEREAREQBERAEREB6Ck2XUQKbY6SepE/dRlh5qTYR4cGkG30UbJ/aWvTEu9s2Lbz+m/7ssd7CSszDR9f37L3U8Um302VZ3aZ0Paax1uHrCsVXO5H2Wc43jgOQ/VaGtnj9R0kadgCOHVSq4ufgg5F0KV+XsvOcSY+ULa5dXZTkPgOsSDE+54KP8A/WX8A0H+kLCqViSSTJKkOjvWmVzzow5jz/JJc27UAgsoiJEF23stTUeTTaSZMfKSAFr6YJIHMrMxAgkDYW9rLOFUa1qJGlkTtblIs1alo/dlfyuncuP8oJ9ViPF4W0oUIaAOUn9+SznxEwqTnPf0YzKZJkCfmtg3GaGlxF9gP939lsckx1Ok06mxuZPRRnMMVreSPhkx6mVoi3ZJprhEuclRXuL5ZYq1C4kkyTcq2iKWVLewiIgCIiAIiIAiIgCIiAqttkFbx6J328+QWoWRgqRc8RwIKwnFSi0yRjWSrtUo+Salsb/vy9Fc0c14FVpG/W5jgVcDg7Yz+m/DyVG0zr9xXswswbopvMfyn3NvuoWpD2izER3YMkmT0A2CjqtcWDjDk5rqNqnYkvSKoqIpRWmZl9GSXb6RMfIexIKrUcsfD1y0z5j3Wc0UzfVNjA4zBj0mFg+Hsk16cdezxQo6neizcJLtcCeAWNSfpkjlHut5gKYpsl0CLk+V5KjWzaRY40E3/lmmzmiaYa07m8ch/c3WplZWZ4zvKhdwm3kNliKTBNR5Ku+alNteAiIszSEREAREQBERAEREAREQBe2VCDIsvCIep65L9bGPd8TiVRmJc2YJE7wd1ZReaRk5yb3sqSqIi9MAiKoQALLwDBdx/lFvM2HpusZjCTZZlWkGtjcm5PlwWMvo21xe+76L2GaCQDEblM0zLV4W7bH0WAapiFaKxVa3tm6WS+zsj/YKoiLYRAiIgCIiAIiIAiIgCIiAIiIAiIgCIiAIiIAqqiqEBmYN2kOPSB9foD7q9SiC52w4czwHrH1XnDUS8NHT+6vZy4M00m7NEug7uIEzwtHzK0t7lonR3CvuNdicQXkkxJ5CFZRFuITewiIh4EREAREQBERAEREAREQBERAEREAREQBERAFdo/NWl7pvIMjcX9kPU9PZt8JULW3sOPktbjaup5dIM3kWF/NUrYxzhBNlYWEYaeyRdd3pRXhBERZkYIiIAiIgCIiAIiIAiIgCIiAIiI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upload.wikimedia.org/wikipedia/commons/8/8e/Ilion---meto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07"/>
            <a:ext cx="9144000" cy="6860007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H</a:t>
            </a:r>
            <a:r>
              <a:rPr lang="es-ES" b="1" dirty="0" smtClean="0">
                <a:solidFill>
                  <a:schemeClr val="bg1"/>
                </a:solidFill>
              </a:rPr>
              <a:t>elios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9698" name="AutoShape 2" descr="data:image/jpeg;base64,/9j/4AAQSkZJRgABAQAAAQABAAD/2wCEAAkGBhQSERQUEhQVFBUVGBQXFBcXGBcYGBcUFxQXFBQUFxccHCYeFxokHBQUHy8gJCcpLCwsFR4xNTAqNSYrLCkBCQoKDgwOGg8PGiwkHyQsLCwsLCwpLCksKSwsLCwsLCwsLCwsLCwsLCwsLCwsLCwsLCwsLCwsKSwpLCwsLCwsLP/AABEIAOsA1wMBIgACEQEDEQH/xAAbAAACAwEBAQAAAAAAAAAAAAAEBQIDBgABB//EADwQAAEEAQEGBAQDBgYCAwAAAAEAAgMRBCEFEjFBUWEGE3GBIjKRoVLB0RRCYrHh8AcVI3KCkjPxFiSj/8QAGgEAAwEBAQEAAAAAAAAAAAAAAgMEAQAFBv/EAC8RAAICAQQBAwIEBgMAAAAAAAABAhEDBBIhMRMiMkFRYQUUofBCcZGxwdEVM4H/2gAMAwEAAhEDEQA/ABHaVrp+Si565mqqkd/7QgHFVlykSq3rTCBVD1a4qpy1GFTiqnFTeVGlphWvWmz6Kbm1ovYo6XHMta1TI58+C8teNab1RAkmPVrHuHAWpx4pcNEwxdn9VlmFMBJ5D1pW/sVm0xhxaRLYEDkakKRs++Svbs/gmjIFaYkmchsRZ+wrv2ekz/Z7VcmOk7xu0XeQh5mUeqYyRKl0KJTQO0VSjXgqXjsmb8fU6IV8HZGpWD0L3u6IeUnomD4xxS/IsJiZgM9i5dI/RctNsei69f5L0M00XsLbPoEQ5opYjG6F27R006jkoOfrqP79kU70XjoltGWAPc3r914Wd1fJH6qDYyBVo0mY2gVzFMcNNB15qb41INXUZYOI16dER5eiqpFQN2eMb90fj4gNHVUsZyCc4OJoFnRzOgxeiYMiVkMCMggtLcjqBY4EVHiouOBXsgSnIYogseKr24gRQiXFinnMdGIGccDgoOiTDyeqi6GkhyHJCqaBAzw6J69g6IaSEHks3cmuIifFohJWp3kYoQUsVcFRCQiUaE08dckryhfW0/lhtUHFFKiLFMyheQVyO2jjU7QLk0yxziDX2/NWyfZe4+I5pJIK6Vq1IBvkHvVePVgcQpF98QEygdwHMeigOIRE8HdVoqMspqzqFEjVXvlpQKE0ieCjA3VWSH4V5jxXS7oxF2PAbWhwoNLKDw8cCqTeNqVJ2GXRxIyJirx2JjDElNhxRCKBENiVojVjGqTJOimMCry1IQIyLGviiWxgckj1SGcIXNxl4/GTRdurfGdvEj8ZDyQe6fSYgPDRBzQ0gcWuwk0xDNjoCTF6rQyQoDIg7JsHQuSM9kwVwQbwnWTDxSnIhVUZCGhJmtsr1WZEfErk9SFtGthDeCEy9kiiW/RNcbEYBrZ+ytLGjhw78USkLaMWG6qstOq1cuIxxFgWvP8AK4t690HtrSesiFNMyT1QCvpePgRSaFjb9BwSbbfg0g78IA6t69N39FyypumFsdWY97bVDxSNlYRxBHrohJxa2SNiyomyj8eOqKBa1XQ5GuqAJmix+ATSFqRYU1pxjzN/EPoVJlzQx+5lGLBkye1WMsdya44SvFDCdHsPvSbwxkdFJLV430xy0849os3UTjxWfRUAnoi8eQAJCnGchjTSL6Xu6vN4VaB/zZpIB+G7rhrSdOcIe59gKLl0MKXUkO0Nuxttu/TqsC9fakii8WuE0bWyDyyRe9rxNEVV8/qVP+bhuqh0dNNqzdUq54rCA2ft5s0ha2j82oPQ1+aZlUxlHIrj0JcZQfIolYhZQmWS3VBSsSo8Og5coTZDBqleTEn2TEleTErYEshBPjCvdcjJma0uT6FWOYFY4FdA1X7uiywaAXMXvmaop8OiodEUaYDRbHIRwJHoiYsx/W0G3QKbXLGanQF4xxt+IPA+Q6+h0KwshX02fGEsZYeDhrXHqs9l+Eo6IBIdyJNi+VpsJJKmdJc2ZNlnQJ7h+FJHUXFre3E+6hjYf7O8k7r3D5a5dT2PJQy8+WT5nEDoNF52q1klLZj/AKnt6H8M8sFPJ8jHL2fFC345QP4WgFx+/wCSVDaHJrSRys6/ZCOg1Wg2G1kYs/OefQdui8qb5uTtn0ChHT4+Oft0UQyvGroy0HrvD78EfHtIt4F7fQpzs3bYB3XUR35p4zHieLaxnpQQrGp9EM9Yv4ofqIMDxRqA8hw68D9OBWlxJ2vFtIKoZsiEGwxoPoEUxrOgTYYpRfZ52bJjl7E0U7Wy3Rwvc0bxAuuv9F8+xJi7SWUkkuc0A1Wpojqt/tDNEbS4/KPm7A6Wvm/iOPyshz4dx3mfEGVW6W0DqNNbv2KXmTnKrHaWPD4PdsYLGsBILn/iNk100WQzp2tfZD2nly1uwR0rSvRaLK2hM9jAA1riSDeoBHRBv2X5pjjle3ee9oLjo2ydB+SLD6PcV7HRpf8AC7Dke8zPNtshvHWuJHuf5r6cSsn4T2PJiaPeDbaDQdNDenstNHkh36KnDOPK+WzydRcpX8FeTxQMqKmfxQRKJcsW+EDztSnMTacpRmP4q2HRLIWzDVcvJX9VyoQkfNjXrHEI6PGBCqmxN0pKdhNUV3Y4KqQKbjRVZKKwaIUoFWUq36IrMo7epK9pbV1LWnXmfyH6o3MnDGOceQ+/JZOKbeffL4vrRUeryuK2o9n8K0iyN5ZrhdfzLZMjohi9RLtVEtXmJUfVJUXNKKa9Asd0RDYXHlXqhkZJJ8MtEmuhIR2Jt2SM8bS9uMeNj6r18zGD4iAh/kSz0sJdGtwvGYOkgTzGfHLrE+u3FfHdobfB0YBQ5nimOzfEBbTmktKd60rkrPPzaNR9rPp2Rs/ea5rzoQQQvk+0doEPY4scGkOGp1oHddWp1BB41xC32z/FHm7pIIJ0cCDZ409o5tNHh+H1WO8c4W7IXM+V3xHs/gT7ivouW1yN0icZOMvkWOzg8j/V3KII01NCtDX26qW05wSOgHE6WeR7LPyvrl+qh5znHi4n3KpWH5LXGnVm92T4tkcY999tgY8uPN7nDcaD1q/sStFk+J2wmBrjUkhZpdbrXOGrugpfONmzBgoN35LsN03QRwc78RHIcBZu7pU5xeXEyO3nnVxu690h4U5my00J/B9xdMqHlZ7wl4gbPC0F4MjQA8HQ2NL9O6dyTdx9VVjifN5ouEnFlOQ+kqypETl5Q5kfVKMjMaXbu82+li/orIojYPJbuC5VzyUvU4UauPbQrRqtj2zejgs9hyUjKUysZY0c8PIpzR3JOv2RTtkkNsubfrokDXao7GyDzKZ2gEyZxyDqqpmozeUZdRR9lhtCTamA6WOm60eHMnl+azePAWSbrgQddDpWi2EsEm6fL4jlevYj7rObW2jGXh1nfHzCjo4Cib78x1C8jUSbyyX76PqPwyT8KivuLHtokLxyJynB/wATdUCNeyWuT11yXsdS9OVu63Sqvtol2ZOSaRKO5mhWRt4nRorvzSnIyC42SuJVkOz3yHQGuZVEYxhyBOSigTcvgtXsjY4cAFZj+Gqjs9LAR2CdwhT5c27hHnZcm72k8yR4j3d3/UYWujdzDmGwL40eHuhcrO88b1aOF107JvNlBw+X3SKWOnkDS/iHufiH11/5JCd8CYR5toz2fswgkj6Jcwbp1b/Na97BzCWbamjYwkizyVePM36aKVkcew3Z0+Mxo343NB/e3LB/5bxQW2cyJw+GENP4mOsH6AD7Wm/hXwfv47ZXTSMc8b26wCgDqAb+ZZ7beMIpCxxBu6c0bt/7m8B7LoxW/uw8eeE39xv4Axv9Z0tUGN3W93OOtnsB9wtzNlrIeE5CyAXzLiB2KZzZq9THDiz5rXZd2Z/bgr2llukf5TXboree7iaug0dL116Aqvymt+UAacaF+t80t2Zlb/nP5mV49mUwD6gn3RMk1pqj8kUpVwV5EutDivEMZqJd7LkwBGkgRgdoEnxsxul39kfLPQ04KdrkK+C8OCvYkR2j3GnGzS7E27bt0jiau9E1RFNmljdSk5ANk0REc45rtpu4uli32kWW2Ktpoj3Xz7bWyXQPokEHgR07jkvoTZws140wC4NkaCd0EOrkOR+6l1GO1urk9n8K1Lhl8bfD/uZzCy2tsPGh1BBojr2KnIRfwuDhy4A+4JSp5IVYkUHjvk+rvkcxZQBIcC3RLo4HzPqNpcTyaCU12H4ekmIL7Yz7n0HL1W92fjR47N2MBvU8z6nmg3KD4Is+rjDiPLMvsvwC4U6c1/CNfqU2nwo42U0a8ldtDbY4DUpRNK9+jbckTk5PkhUsmV3IPiyg+hXKiqMiINNIGBzwdQQVZM/e+a/Y0lB7Gmevl6IWdvB/4dT/ALf3v19lJ7vZC5OXTStS54HJF2RI1ou1idtZfmPoai69SrtpZ7jpen6Krw7F5mXA3rIy/QOv8l6WDF41vYudJUfY8bD/AGPAYw6vDBvH+KtQOw4ey+ReJclzp/i0pfafEBHlknkF8T2vcuTTdbNAd0On/wCxskxPi/uajw7flDe6aemtI8yaqnFg3GhvYLp5d1rnHgAT7AX+S9eDqKPCzS35G18sU+Hpbhd3kmP/AOhRmRKUt8Pwn9jY7md53/Z5Kk/Ivlr3TY9Cp+5ls8tAe65BZc1V6f1XLgkh1vaBM25XwAHis43aYrgj4s0OAPoltUCXPxWuuuKc7PwgB8IH5pIzOAKfbIzAWrG2Cg4YpI0Q0kjmnXimsUwQWbtGMaEj+aB5FBchrG5PhEYtpkcQPsjY9rtqtwa8UqxZY3GyNPVGz5eMBQYL5an9VK9XjspWlyGa8R7DjPxwjc/E29PVv6IfYuwWt+KTU8uiYbQl+LhwS/I2pQoKHLk3uocI9vFkzLEozdj920Ws4Jdl7ZJ0BWbyNoPN0Ca49AhW7QNX9D3QrCzoqLY2lypd4AAta51b9ca+bdPbsjc3a+S6msLmgChQFkdSVnP/AJTMGlhlLmnk4B9f7d4GvZROdO8fO6v4QG/yCN4H26PThKHVI0+zWOv/AOxktjH4XOa5/wBCdF7tTPx2Go8kvHQxl7f+wII9rWJkFHXj91ETV3CJaZN23+iNb5tv+xpn5ILSWvBriAfvRoj3H1Wc2rta/hBuuKjHmUbHLmEXA2KSh5LC46A25t/Q1aZHGsbtqwJx3L0NCMPLxX099D+S0n+H+yy/PgH4SXu9Ggn9PqqTsZzLpnljnZJPoL1Ww/wv2UWvlnIpu7uNJ5km3V6boTMmaLi0iXJieODlLscePdpbrN0f32SLYng0RDzpTcrhYbyZfLu5aFuF5+a50g+GJrXNH4nEkB3tX1KY5Eg6INPHjd9Tx9RkcF44/wDpnZNnu5NWc8YPdHAW/vSfA0dSdPzH1W2yMtrQSeAWHikObl+dxggsR9Hy9R1A431pXqRBGP8AE/gOwYfKjYz8DWt+gr8ldLAJdHcRdEcfqrpMbXQKtrCHdk34sSnyZzbGEWOGtgjQ+lWPuuTDxBEXbpHK796H5Lk2L4DYi3uCJjfqrH4y9xIhvAEF1nQAbxJ6VYScmRRi5P4G48TnJRT7GWzdjOlY6QvDWts8LJPIdBacFwghoOJkJILQB8NGjfU8KS3O2k5rQ3dPLS2k6a6jeNDTr9EvdI57rJI99V5O/UZnw6R6ssOnwe//AGxhkbfduhou6+Jx43zA6VwQH7eRxTPAxowbHxO6uN69fVOGxik9aVv3MneshF+mPH9DMx7SPUfVdFtBwcD83YarQtwoifijYf8AiFdFCxnyta3rQQ/lTfzyXKiZzIz3uNNa7XsVPG8OTzcQIx1cdf8AqP6LQSOHFVu2huAmwAOKOGmjEXPWzl7ULdq+FIoIt4yuJA1LgCCeQa3lZ/NYqXI1NadeYPqtBtvbZlIB+UHQdb5lJHxb2g58VjlHdx0ehgU44/W+X8AmO0Odrx5d+pHVaLGbpwQjMAFtH2rSjyIPVWxZhipsvy8BJWnYP/Ce/ApGR7+h0ZOL5L86IFpsLKk6kA86W+g2K+dujgxp/eIu/Qc0Fn/4dFoBila/qHAtN9RxH1R6fhcnS1ELpyM1srZT5pmxs4vOnQcyT2Asr6NieBIIjvDfeRwDqq+egCG8L7AbjHzHnekojTg0HjXU91d418RiHEeAakkprAONk60PRVJNkGp1W6WzE+CidjYnFzyA1t7rd5os8hZ0byQ8/iXcDmwSEtdT7/ie0eay611Bo9b6q3YfhWIMY/Ib5spALt/UNNfKB2+6d5UUTd17ImNeyiCABbRxbXDhf2U+TDKXJmHVY4Onb+7EWFsrOn3jveU0tLC+QO3iOLd0WOQBsoV2wNpwWyHJjkZy39SP+wselkLZO2rfBUTZmidjxbOiTNqnkd0YtnhDJmN5uSXN5xR6NPYmgK9itFDjNjaGMaGtAoAcAFY7aAQU+frp91UosjlkstkkpDTyBBz5dlVHJtMqkLTthkuR8K8QTpLFdFyXyPTBxD6FSdD2/oiI4gbIrsoSMN/oifPBybXKK2MHLRT3V6GlMsDYUkuoFN/E6wPbqhtJcncyYLiSbrrq07im3gisXwwG8X2fTT+aZw7LY3936/okvLAPxyYgJ6Kp06bbV2MauL3aSa9jyWTyspzSQRRGhHdNh6+hUvT2HZOcANf7KT5L752enRSll32jrd/RV4+EXHUgc+5KRqMOSTUY9HoaLNgxxc5vn99FUGzzK7duuBJ5AA2L6odmO5sha7Qj+wR2Wggxg0UP5qGVi38XPkR/Jd+Ueyk+Tf8AkbyO16f1AaTHZ+zwR8YBB/dPAj+IfklhHratZtNzdL0W4dD8yYnP+IOXEFSL5tkSQknDmMXMxP8Aji9gdWeyiNt5bdJYC7q6Igg+xIVZ2sSov2gSrFgIfM/k8yvEGSf/AAwPB6v3W17WbSqDDlMonyCJXtNtaT8Leh7pjJkqmTK5BOhgS75BlndUuB3srxRvO3JGht/KQdL6G0dPn0ViZdSpjPkAreJHfVMenV2he90ayDaDeF+lqb8kO4JR4Xg89zmnXdFj1o37aITaOR5cpYOVDTrWqiht8zwLtIqnjl4lm+v7/wAMdyupCvel0eZfMlSGSVX4miPcXSFVtK4yKIcluAxSLBJS5UmTVcl7RikPYdnMHy71dyD+SLbjCqAHr1UY3irClBNZA6mkKOZLG2OHvF/KNT37LSGQqpjQBXRVPydNF52Se92X447VQW0q2OXql8ORZpXhwSRgzfG06WEqyfC2PMT5u82QnRzTWnLiC37K5j1Pzeqfjm48oVKKfDEud/hzWsEhNfuvq+9OFD7JTkbGdEacCCONrc42eRQuwrNo4zZQNaPJUx1DfYiWFfB87LuqjI7RG5+z3BxHAiwlr2FvdUpkzQJkICQpjIAUJMzunY5cgSQDKFFshHNWSuVZaqqAs881cXWoELgjMPHKYKjvLtxcaMNh7XdizNlYAasEHgQeIVW2sxssrntFNJNA8aJuj9a9kOCq3hK8MfJ5Pnoasstmz4IBe7xVdqYKaAe+aepVzMkocqdoGkziTpSeK5QteJW0NGrx8gtGuuqZbBwZZpG0C1oNl1aUOndR8K7OEwL5L3WkUPxE3z6aJ7keI2j4GXppbdAPReXky7XSKo49wxzImNNPeACDw4/Skpkc3ldd+KXS5e9ralHMoWyxRDRKL4q4zJS5/wAWnRWtnXGtDJsqtEqCherfOFregaDWOtFCRBRvFaFWFyFujkrLMyFslE2COnMdCgpdkxHUtRXmKuSXoi8svqY8UfoK8zwzHJ8vwHtw9wsVtHDfC9zHA2PuORC+ixy9Va+Vjv8AyMa8cNQCR6Wq8GqcPdyTZNPu6PkxaV27otj4j8NNjYZYdW3q060DzB6LLu/vRevjzxmrRDLG4umCAWuIRBC5HvMoFa21N3RFtZ2CscwHkEPkOoWvOigHK7Ih10Xgx0akmdVFW5zUaVrmEcVEBbYRFrVPy14GqxrSsOK91crC1chZqNc2U7tWdOHQeioDle2GlQ4LwUeszmvRUT6CXhGwiwgcQr4PPNIN/VEteCobq7eA4rNtHbrDIXaei888IJ2TxpVOmpL7CSG+Hm7p7FON+xaybJB1TfC2iKDT/RZNcHJcjFzkM5yoc8cQfuuEw42gSo5hQcvCELLmBrd7kEJ/nLDzpGkCWbby6gez8VUPQ2sc4FNs/M33dAEC5wVuKbhGieePc7BXKJRUhCFmLeqshltks8W0k3IXu9aDa8A8FzsoqpQbEWvgt3rKsjag25BXv7Seq3xnWEvBVLmLjJfFRcdEahQNkl7uqsOU97RNRhEO1Xqi0LkAZtN7eOnHp+aHc1WXRKmTbbPQr5/o9igAR6oiN1dUNE7ivY3n7rQQ7zLQ2TPrx4Lx5QTjr7lLf0DikuS4u7qDpVAqM5/P8kKiM3HgyT37KxuU7++CH3lcJSioxyCXbca34X6H7KjJ8RxNFXZ5UlW2TdX3StrAU2GCMlbESzSi6GOTt179LodAhG5xB4n6qbYx0XNbqqEopcIVubJ/5sP7/wDa47WP90hpWDVUgapkMUZAPI0XyZZcpvDt3h79UM8KWJKbq9FQopC27K3EjsvW5B56q17virkhMjimA0mGCdvor4xfBKGvNhEOdXBapGOCGTTyXOOiXRTHqpveb4rvKD4gyNWNagmvIXPyHdUPko3xh10uSxk7iTZXJbyDPG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9700" name="AutoShape 4" descr="data:image/jpeg;base64,/9j/4AAQSkZJRgABAQAAAQABAAD/2wCEAAkGBhQSERQUEhQVFBUVGBQXFBcXGBcYGBcUFxQXFBQUFxccHCYeFxokHBQUHy8gJCcpLCwsFR4xNTAqNSYrLCkBCQoKDgwOGg8PGiwkHyQsLCwsLCwpLCksKSwsLCwsLCwsLCwsLCwsLCwsLCwsLCwsLCwsLCwsKSwpLCwsLCwsLP/AABEIAOsA1wMBIgACEQEDEQH/xAAbAAACAwEBAQAAAAAAAAAAAAAEBQIDBgABB//EADwQAAEEAQEGBAQDBgYCAwAAAAEAAgMRBCEFEjFBUWEGE3GBIjKRoVLB0RRCYrHh8AcVI3KCkjPxFiSj/8QAGgEAAwEBAQEAAAAAAAAAAAAAAgMEAQAFBv/EAC8RAAICAQQBAwIEBgMAAAAAAAABAhEDBBIhMRMiMkFRYQUUofBCcZGxwdEVM4H/2gAMAwEAAhEDEQA/ABHaVrp+Si565mqqkd/7QgHFVlykSq3rTCBVD1a4qpy1GFTiqnFTeVGlphWvWmz6Kbm1ovYo6XHMta1TI58+C8teNab1RAkmPVrHuHAWpx4pcNEwxdn9VlmFMBJ5D1pW/sVm0xhxaRLYEDkakKRs++Svbs/gmjIFaYkmchsRZ+wrv2ekz/Z7VcmOk7xu0XeQh5mUeqYyRKl0KJTQO0VSjXgqXjsmb8fU6IV8HZGpWD0L3u6IeUnomD4xxS/IsJiZgM9i5dI/RctNsei69f5L0M00XsLbPoEQ5opYjG6F27R006jkoOfrqP79kU70XjoltGWAPc3r914Wd1fJH6qDYyBVo0mY2gVzFMcNNB15qb41INXUZYOI16dER5eiqpFQN2eMb90fj4gNHVUsZyCc4OJoFnRzOgxeiYMiVkMCMggtLcjqBY4EVHiouOBXsgSnIYogseKr24gRQiXFinnMdGIGccDgoOiTDyeqi6GkhyHJCqaBAzw6J69g6IaSEHks3cmuIifFohJWp3kYoQUsVcFRCQiUaE08dckryhfW0/lhtUHFFKiLFMyheQVyO2jjU7QLk0yxziDX2/NWyfZe4+I5pJIK6Vq1IBvkHvVePVgcQpF98QEygdwHMeigOIRE8HdVoqMspqzqFEjVXvlpQKE0ieCjA3VWSH4V5jxXS7oxF2PAbWhwoNLKDw8cCqTeNqVJ2GXRxIyJirx2JjDElNhxRCKBENiVojVjGqTJOimMCry1IQIyLGviiWxgckj1SGcIXNxl4/GTRdurfGdvEj8ZDyQe6fSYgPDRBzQ0gcWuwk0xDNjoCTF6rQyQoDIg7JsHQuSM9kwVwQbwnWTDxSnIhVUZCGhJmtsr1WZEfErk9SFtGthDeCEy9kiiW/RNcbEYBrZ+ytLGjhw78USkLaMWG6qstOq1cuIxxFgWvP8AK4t690HtrSesiFNMyT1QCvpePgRSaFjb9BwSbbfg0g78IA6t69N39FyypumFsdWY97bVDxSNlYRxBHrohJxa2SNiyomyj8eOqKBa1XQ5GuqAJmix+ATSFqRYU1pxjzN/EPoVJlzQx+5lGLBkye1WMsdya44SvFDCdHsPvSbwxkdFJLV430xy0849os3UTjxWfRUAnoi8eQAJCnGchjTSL6Xu6vN4VaB/zZpIB+G7rhrSdOcIe59gKLl0MKXUkO0Nuxttu/TqsC9fakii8WuE0bWyDyyRe9rxNEVV8/qVP+bhuqh0dNNqzdUq54rCA2ft5s0ha2j82oPQ1+aZlUxlHIrj0JcZQfIolYhZQmWS3VBSsSo8Og5coTZDBqleTEn2TEleTErYEshBPjCvdcjJma0uT6FWOYFY4FdA1X7uiywaAXMXvmaop8OiodEUaYDRbHIRwJHoiYsx/W0G3QKbXLGanQF4xxt+IPA+Q6+h0KwshX02fGEsZYeDhrXHqs9l+Eo6IBIdyJNi+VpsJJKmdJc2ZNlnQJ7h+FJHUXFre3E+6hjYf7O8k7r3D5a5dT2PJQy8+WT5nEDoNF52q1klLZj/AKnt6H8M8sFPJ8jHL2fFC345QP4WgFx+/wCSVDaHJrSRys6/ZCOg1Wg2G1kYs/OefQdui8qb5uTtn0ChHT4+Oft0UQyvGroy0HrvD78EfHtIt4F7fQpzs3bYB3XUR35p4zHieLaxnpQQrGp9EM9Yv4ofqIMDxRqA8hw68D9OBWlxJ2vFtIKoZsiEGwxoPoEUxrOgTYYpRfZ52bJjl7E0U7Wy3Rwvc0bxAuuv9F8+xJi7SWUkkuc0A1Wpojqt/tDNEbS4/KPm7A6Wvm/iOPyshz4dx3mfEGVW6W0DqNNbv2KXmTnKrHaWPD4PdsYLGsBILn/iNk100WQzp2tfZD2nly1uwR0rSvRaLK2hM9jAA1riSDeoBHRBv2X5pjjle3ee9oLjo2ydB+SLD6PcV7HRpf8AC7Dke8zPNtshvHWuJHuf5r6cSsn4T2PJiaPeDbaDQdNDenstNHkh36KnDOPK+WzydRcpX8FeTxQMqKmfxQRKJcsW+EDztSnMTacpRmP4q2HRLIWzDVcvJX9VyoQkfNjXrHEI6PGBCqmxN0pKdhNUV3Y4KqQKbjRVZKKwaIUoFWUq36IrMo7epK9pbV1LWnXmfyH6o3MnDGOceQ+/JZOKbeffL4vrRUeryuK2o9n8K0iyN5ZrhdfzLZMjohi9RLtVEtXmJUfVJUXNKKa9Asd0RDYXHlXqhkZJJ8MtEmuhIR2Jt2SM8bS9uMeNj6r18zGD4iAh/kSz0sJdGtwvGYOkgTzGfHLrE+u3FfHdobfB0YBQ5nimOzfEBbTmktKd60rkrPPzaNR9rPp2Rs/ea5rzoQQQvk+0doEPY4scGkOGp1oHddWp1BB41xC32z/FHm7pIIJ0cCDZ409o5tNHh+H1WO8c4W7IXM+V3xHs/gT7ivouW1yN0icZOMvkWOzg8j/V3KII01NCtDX26qW05wSOgHE6WeR7LPyvrl+qh5znHi4n3KpWH5LXGnVm92T4tkcY999tgY8uPN7nDcaD1q/sStFk+J2wmBrjUkhZpdbrXOGrugpfONmzBgoN35LsN03QRwc78RHIcBZu7pU5xeXEyO3nnVxu690h4U5my00J/B9xdMqHlZ7wl4gbPC0F4MjQA8HQ2NL9O6dyTdx9VVjifN5ouEnFlOQ+kqypETl5Q5kfVKMjMaXbu82+li/orIojYPJbuC5VzyUvU4UauPbQrRqtj2zejgs9hyUjKUysZY0c8PIpzR3JOv2RTtkkNsubfrokDXao7GyDzKZ2gEyZxyDqqpmozeUZdRR9lhtCTamA6WOm60eHMnl+azePAWSbrgQddDpWi2EsEm6fL4jlevYj7rObW2jGXh1nfHzCjo4Cib78x1C8jUSbyyX76PqPwyT8KivuLHtokLxyJynB/wATdUCNeyWuT11yXsdS9OVu63Sqvtol2ZOSaRKO5mhWRt4nRorvzSnIyC42SuJVkOz3yHQGuZVEYxhyBOSigTcvgtXsjY4cAFZj+Gqjs9LAR2CdwhT5c27hHnZcm72k8yR4j3d3/UYWujdzDmGwL40eHuhcrO88b1aOF107JvNlBw+X3SKWOnkDS/iHufiH11/5JCd8CYR5toz2fswgkj6Jcwbp1b/Na97BzCWbamjYwkizyVePM36aKVkcew3Z0+Mxo343NB/e3LB/5bxQW2cyJw+GENP4mOsH6AD7Wm/hXwfv47ZXTSMc8b26wCgDqAb+ZZ7beMIpCxxBu6c0bt/7m8B7LoxW/uw8eeE39xv4Axv9Z0tUGN3W93OOtnsB9wtzNlrIeE5CyAXzLiB2KZzZq9THDiz5rXZd2Z/bgr2llukf5TXboree7iaug0dL116Aqvymt+UAacaF+t80t2Zlb/nP5mV49mUwD6gn3RMk1pqj8kUpVwV5EutDivEMZqJd7LkwBGkgRgdoEnxsxul39kfLPQ04KdrkK+C8OCvYkR2j3GnGzS7E27bt0jiau9E1RFNmljdSk5ANk0REc45rtpu4uli32kWW2Ktpoj3Xz7bWyXQPokEHgR07jkvoTZws140wC4NkaCd0EOrkOR+6l1GO1urk9n8K1Lhl8bfD/uZzCy2tsPGh1BBojr2KnIRfwuDhy4A+4JSp5IVYkUHjvk+rvkcxZQBIcC3RLo4HzPqNpcTyaCU12H4ekmIL7Yz7n0HL1W92fjR47N2MBvU8z6nmg3KD4Is+rjDiPLMvsvwC4U6c1/CNfqU2nwo42U0a8ldtDbY4DUpRNK9+jbckTk5PkhUsmV3IPiyg+hXKiqMiINNIGBzwdQQVZM/e+a/Y0lB7Gmevl6IWdvB/4dT/ALf3v19lJ7vZC5OXTStS54HJF2RI1ou1idtZfmPoai69SrtpZ7jpen6Krw7F5mXA3rIy/QOv8l6WDF41vYudJUfY8bD/AGPAYw6vDBvH+KtQOw4ey+ReJclzp/i0pfafEBHlknkF8T2vcuTTdbNAd0On/wCxskxPi/uajw7flDe6aemtI8yaqnFg3GhvYLp5d1rnHgAT7AX+S9eDqKPCzS35G18sU+Hpbhd3kmP/AOhRmRKUt8Pwn9jY7md53/Z5Kk/Ivlr3TY9Cp+5ls8tAe65BZc1V6f1XLgkh1vaBM25XwAHis43aYrgj4s0OAPoltUCXPxWuuuKc7PwgB8IH5pIzOAKfbIzAWrG2Cg4YpI0Q0kjmnXimsUwQWbtGMaEj+aB5FBchrG5PhEYtpkcQPsjY9rtqtwa8UqxZY3GyNPVGz5eMBQYL5an9VK9XjspWlyGa8R7DjPxwjc/E29PVv6IfYuwWt+KTU8uiYbQl+LhwS/I2pQoKHLk3uocI9vFkzLEozdj920Ws4Jdl7ZJ0BWbyNoPN0Ca49AhW7QNX9D3QrCzoqLY2lypd4AAta51b9ca+bdPbsjc3a+S6msLmgChQFkdSVnP/AJTMGlhlLmnk4B9f7d4GvZROdO8fO6v4QG/yCN4H26PThKHVI0+zWOv/AOxktjH4XOa5/wBCdF7tTPx2Go8kvHQxl7f+wII9rWJkFHXj91ETV3CJaZN23+iNb5tv+xpn5ILSWvBriAfvRoj3H1Wc2rta/hBuuKjHmUbHLmEXA2KSh5LC46A25t/Q1aZHGsbtqwJx3L0NCMPLxX099D+S0n+H+yy/PgH4SXu9Ggn9PqqTsZzLpnljnZJPoL1Ww/wv2UWvlnIpu7uNJ5km3V6boTMmaLi0iXJieODlLscePdpbrN0f32SLYng0RDzpTcrhYbyZfLu5aFuF5+a50g+GJrXNH4nEkB3tX1KY5Eg6INPHjd9Tx9RkcF44/wDpnZNnu5NWc8YPdHAW/vSfA0dSdPzH1W2yMtrQSeAWHikObl+dxggsR9Hy9R1A431pXqRBGP8AE/gOwYfKjYz8DWt+gr8ldLAJdHcRdEcfqrpMbXQKtrCHdk34sSnyZzbGEWOGtgjQ+lWPuuTDxBEXbpHK796H5Lk2L4DYi3uCJjfqrH4y9xIhvAEF1nQAbxJ6VYScmRRi5P4G48TnJRT7GWzdjOlY6QvDWts8LJPIdBacFwghoOJkJILQB8NGjfU8KS3O2k5rQ3dPLS2k6a6jeNDTr9EvdI57rJI99V5O/UZnw6R6ssOnwe//AGxhkbfduhou6+Jx43zA6VwQH7eRxTPAxowbHxO6uN69fVOGxik9aVv3MneshF+mPH9DMx7SPUfVdFtBwcD83YarQtwoifijYf8AiFdFCxnyta3rQQ/lTfzyXKiZzIz3uNNa7XsVPG8OTzcQIx1cdf8AqP6LQSOHFVu2huAmwAOKOGmjEXPWzl7ULdq+FIoIt4yuJA1LgCCeQa3lZ/NYqXI1NadeYPqtBtvbZlIB+UHQdb5lJHxb2g58VjlHdx0ehgU44/W+X8AmO0Odrx5d+pHVaLGbpwQjMAFtH2rSjyIPVWxZhipsvy8BJWnYP/Ce/ApGR7+h0ZOL5L86IFpsLKk6kA86W+g2K+dujgxp/eIu/Qc0Fn/4dFoBila/qHAtN9RxH1R6fhcnS1ELpyM1srZT5pmxs4vOnQcyT2Asr6NieBIIjvDfeRwDqq+egCG8L7AbjHzHnekojTg0HjXU91d418RiHEeAakkprAONk60PRVJNkGp1W6WzE+CidjYnFzyA1t7rd5os8hZ0byQ8/iXcDmwSEtdT7/ie0eay611Bo9b6q3YfhWIMY/Ib5spALt/UNNfKB2+6d5UUTd17ImNeyiCABbRxbXDhf2U+TDKXJmHVY4Onb+7EWFsrOn3jveU0tLC+QO3iOLd0WOQBsoV2wNpwWyHJjkZy39SP+wselkLZO2rfBUTZmidjxbOiTNqnkd0YtnhDJmN5uSXN5xR6NPYmgK9itFDjNjaGMaGtAoAcAFY7aAQU+frp91UosjlkstkkpDTyBBz5dlVHJtMqkLTthkuR8K8QTpLFdFyXyPTBxD6FSdD2/oiI4gbIrsoSMN/oifPBybXKK2MHLRT3V6GlMsDYUkuoFN/E6wPbqhtJcncyYLiSbrrq07im3gisXwwG8X2fTT+aZw7LY3936/okvLAPxyYgJ6Kp06bbV2MauL3aSa9jyWTyspzSQRRGhHdNh6+hUvT2HZOcANf7KT5L752enRSll32jrd/RV4+EXHUgc+5KRqMOSTUY9HoaLNgxxc5vn99FUGzzK7duuBJ5AA2L6odmO5sha7Qj+wR2Wggxg0UP5qGVi38XPkR/Jd+Ueyk+Tf8AkbyO16f1AaTHZ+zwR8YBB/dPAj+IfklhHratZtNzdL0W4dD8yYnP+IOXEFSL5tkSQknDmMXMxP8Aji9gdWeyiNt5bdJYC7q6Igg+xIVZ2sSov2gSrFgIfM/k8yvEGSf/AAwPB6v3W17WbSqDDlMonyCJXtNtaT8Leh7pjJkqmTK5BOhgS75BlndUuB3srxRvO3JGht/KQdL6G0dPn0ViZdSpjPkAreJHfVMenV2he90ayDaDeF+lqb8kO4JR4Xg89zmnXdFj1o37aITaOR5cpYOVDTrWqiht8zwLtIqnjl4lm+v7/wAMdyupCvel0eZfMlSGSVX4miPcXSFVtK4yKIcluAxSLBJS5UmTVcl7RikPYdnMHy71dyD+SLbjCqAHr1UY3irClBNZA6mkKOZLG2OHvF/KNT37LSGQqpjQBXRVPydNF52Se92X447VQW0q2OXql8ORZpXhwSRgzfG06WEqyfC2PMT5u82QnRzTWnLiC37K5j1Pzeqfjm48oVKKfDEud/hzWsEhNfuvq+9OFD7JTkbGdEacCCONrc42eRQuwrNo4zZQNaPJUx1DfYiWFfB87LuqjI7RG5+z3BxHAiwlr2FvdUpkzQJkICQpjIAUJMzunY5cgSQDKFFshHNWSuVZaqqAs881cXWoELgjMPHKYKjvLtxcaMNh7XdizNlYAasEHgQeIVW2sxssrntFNJNA8aJuj9a9kOCq3hK8MfJ5Pnoasstmz4IBe7xVdqYKaAe+aepVzMkocqdoGkziTpSeK5QteJW0NGrx8gtGuuqZbBwZZpG0C1oNl1aUOndR8K7OEwL5L3WkUPxE3z6aJ7keI2j4GXppbdAPReXky7XSKo49wxzImNNPeACDw4/Skpkc3ldd+KXS5e9ralHMoWyxRDRKL4q4zJS5/wAWnRWtnXGtDJsqtEqCherfOFregaDWOtFCRBRvFaFWFyFujkrLMyFslE2COnMdCgpdkxHUtRXmKuSXoi8svqY8UfoK8zwzHJ8vwHtw9wsVtHDfC9zHA2PuORC+ixy9Va+Vjv8AyMa8cNQCR6Wq8GqcPdyTZNPu6PkxaV27otj4j8NNjYZYdW3q060DzB6LLu/vRevjzxmrRDLG4umCAWuIRBC5HvMoFa21N3RFtZ2CscwHkEPkOoWvOigHK7Ih10Xgx0akmdVFW5zUaVrmEcVEBbYRFrVPy14GqxrSsOK91crC1chZqNc2U7tWdOHQeioDle2GlQ4LwUeszmvRUT6CXhGwiwgcQr4PPNIN/VEteCobq7eA4rNtHbrDIXaei888IJ2TxpVOmpL7CSG+Hm7p7FON+xaybJB1TfC2iKDT/RZNcHJcjFzkM5yoc8cQfuuEw42gSo5hQcvCELLmBrd7kEJ/nLDzpGkCWbby6gez8VUPQ2sc4FNs/M33dAEC5wVuKbhGieePc7BXKJRUhCFmLeqshltks8W0k3IXu9aDa8A8FzsoqpQbEWvgt3rKsjag25BXv7Seq3xnWEvBVLmLjJfFRcdEahQNkl7uqsOU97RNRhEO1Xqi0LkAZtN7eOnHp+aHc1WXRKmTbbPQr5/o9igAR6oiN1dUNE7ivY3n7rQQ7zLQ2TPrx4Lx5QTjr7lLf0DikuS4u7qDpVAqM5/P8kKiM3HgyT37KxuU7++CH3lcJSioxyCXbca34X6H7KjJ8RxNFXZ5UlW2TdX3StrAU2GCMlbESzSi6GOTt179LodAhG5xB4n6qbYx0XNbqqEopcIVubJ/5sP7/wDa47WP90hpWDVUgapkMUZAPI0XyZZcpvDt3h79UM8KWJKbq9FQopC27K3EjsvW5B56q17virkhMjimA0mGCdvor4xfBKGvNhEOdXBapGOCGTTyXOOiXRTHqpveb4rvKD4gyNWNagmvIXPyHdUPko3xh10uSxk7iTZXJbyDPG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9704" name="AutoShape 8" descr="data:image/jpeg;base64,/9j/4AAQSkZJRgABAQAAAQABAAD/2wCEAAkGBhMSERUUExQVExUWGBoYGRgYGBgYGhkYHBgXHSAYHxgcHyYeIBojGhobHy8gIycpLCwsGh8xNTAqNScrLCkBCQoKDgwOGg8PGikkHCQsLCwsLCwsLCwsLCwsLCwsLCwsLCwsLCwsLCwsLCwsLCwpLCwsLCwsLCwsLCwsLCwsKf/AABEIAN0A5AMBIgACEQEDEQH/xAAbAAACAgMBAAAAAAAAAAAAAAAEBQMGAAIHAf/EAEMQAAECAwYDBgMHAwIFBAMAAAECEQADIQQFEjFBUSJhcQYTMoGR8KGxwRQjQlLR4fEHYnJDghUkM6LSFpLC4nSTsv/EABgBAQEBAQEAAAAAAAAAAAAAAAECAAME/8QAIREBAQEAAwEBAAIDAQAAAAAAAAERAiExEkFRYQMyQiL/2gAMAwEAAhEDEQA/ANP+L4Zs0E+FRoP8qeedKawZd/ahYOEpHLZjr5RT78n4bRMpULXyepbLSN7JbqAmh8+lfnHhvF6nRrHfiQCVkAb1YdYOslvRMJUMLJ1YgnrVj5vFCkWolQoGAc7Hnn8IsN23oUoNAToKgefSAYtBmEgKqRtQfGIV2ghVPjAarcyQoKGo5PlrA8y2kniI2CSaZZ+b7wpMvt6jwkUDEmrmFFttye7mJqk1SSHDEijnQF6HI9aRupZlgrW5w1p9K5xHabXLmBM6W6qMsM4UipKVBmBGxhYmtV5rmWCYsOTLDTAa1FAsDZQz5gxBb7aozLvtCC8qfMlJWHymjDmOaQQf8TBci0WezWuXLlKxybSFIVLLkyyWoXzQSWD1DnMZJe01xosE+yLGL7OZySOJRShQU54XbJy+z7GNJCfWi85cm3z0TVhCRZ3RioFFRdTblgKaxFdluKLD3yyrvJikqAbiwkkISnmRp/dHvbyUCqxgH/rTBLKtkumvoTDDtVdyGlcS0KExCkBGeNIZICWLkkikPQETlrlGWlfFMIK1hLl5iqBKegcDzMHSLcSsy6YkpGIAuyj+EHXCMzz5QNgMoKnTlEzMDOWIl5AIThDFRJDkCuQ5ky7MpAISEmYTr8VKIOVfCOVY1A2ZMdgSzZj69Ymk2gJ1JHSsLRapcvgVNdW6iMROuXM5QUlaVJANNdmidbB81nBNHyBzHLrEczEnw1+EL7ZSqSXp5c+sAT7cVIZya1H7xWdg7Re7hgQVNkNeka2W81qLFOFSamunKEtlkEYVYsLc2LQyRPUBlU6t79YrtujRN5lsmck6xHNtqRU7+/fKAUTC2ZY6EV984llyQQQKtV2eK2p6bItoJd6ZkwfYJhmF2wjRyHgBVjDuKQVJQEvVznmx6+UPG9iwdabLhDlTb5a7cogFoOF3Obc9dYExkvUq3qTrty5ZtEgmkEAthz88vr8Yr62jEV5zUMSSfWgf+I552o7UlKsMss2TUEXK+5xKS4DcvfOOWdokpBJav1jny9XxKJ1sUpRJxK5v+0ZHsqoBIEZE9Og6/LOftkx3I7wn1OTwNa5TFwS1NDTkekE9oLIPtMwcRGMq8axmo5VYekI5koZcZ1rMXypnnDOyf2RZpDezzVK39+WcVew3alX4V82mLO3Ogh9ZLplCuEqOn3kx9B+aCyBYEoM0Jdxp571aG93pBACpZVxABwMupDto8Vdd32YhzJUTo8yYf/lHsy5ZU3ClCVoJBp3kzk34ucGMsF4yZxcJIWHYy8lNlQ60aEgV9lUq0SpoZIeZKWMCqVNMipuQygRNstUhQwrCgGAStONgkfmDKB8y8MbJ2rlGlpkBKjqxUn1IJHmImmQ4mqk26z95LmiWoJJGTA5spOY6htDWILHNKrOj7YETVoBWU4QoJLFqaqCXc6V6lHeosxmI7hWagWeigKkBmIy59I3F5hJIJ7vDwlVXJUkVUHyxKA0fdoGWeb2hKXZBUKZLAo3mwbfPzjdE+VOWicUhSpRoyqgkMXDsaKcFsjRoRyZ8hEzulLQZqyrhFD0IFHbesCWu/JaRMVKcLleJLEOAzsaeF9PSGQVbrWETlqRMDpGFWwfMFwxKg2mTRpa7YcITJS7lnJJ+JL+pit2u9FzFAS192pJwqCkFbggENUUzfntBd13dPSVqmWiUkKOQl1AAAo6iBvrnHTNQ3taZSAxrMOW5yem37wVLmFQDkszAgFnfSoEKzYZGJjaLTOc/hNH6sA/nBSrgSQxmWjDt30wV6PEZ2o3tIdBIUo5O/mNIVWd3NKbx4u4ZaQ2K0KV+UWiYBsz4m5xqOzssEuZ+H/8AImv/AP1WLiTBE4pYhJXsdYk79b4glnoWrX6PygGV2ZlOCe+fT7+blp+J4I/9NyASGmE6ffzf/KNrYPRbSCHCix2+tYnl2uYomjJqBvCb/wBNSnIZfnNm6f7o3l9n5LPgVTQzpuXTFG0Yey5ygWNW1Ht42muoiigNWD0/b6wjk9l7PXgzy+8X/wCXnHp7KygfCD1Wqnx+EZsWeWmlBwt56xApaVB3Z9/lFdX2Ykj8Ab/JXwr7eBZ3Z6zt/wBMMB+ZVB60iu6Da97vUAXLhq9f4jlXaaSQVZ1f28PryuaUA4QG/wAi7esUK+LIAv8AEA+WJWXrEydqiaQ4SAkEjoc4yFUiSQGK156KI+sZFWK1bu0U1p6knNKjXViT5woZiNffxhj2jln7XN5rUzc1e/jEdnstevw8oJ0wu7ElxWn6w9sstKiKnPxNrqYAs8kJTVve0TpAFQSKQA9+wjExcuzHKmwI3ieyCpAASdsqHV9/0gaTbQpIqGBq7O+fsxku1h8RURmNGDxFVEVusEwKKpdoUkk+EplqGlOIZa5wBe9x2mbKKJtpQEkhThCcTprQpVT4fODzc8q3TCnu0nCBiWoCiWBfqzMHqCDkRAt5XPYZCVS5KpGKrkhSmLM7gZ+g5awEhsd3I75CklUxco4iwwkgZvrUUfnElsUhQROUSoKnykKDlOGWVkjEnaiT1UfPLm7ILQVTMwRVSyEYhU4QjNIJCRiLUdtIjvjsza5s2WAEiUtSO8KFAgYMn1dq03Bis79a+H9qsUpKvtASxllZS5CUuQxUVGnKN7tlpm96yUvMQsk0LkpIfzz2ziO33nhQyZRmBJPCniB3dqx5Y7zP2afPmS+7TgUEpDpJK3S2IsXrpExivs3b5kyWkGbVT8SkPRGYLqcmpOwL5u8OpxIUh0rmJY4lJZTGlMFKZ1L7QjueShdjlskoUlM1KlAqBxfdkDZyXBo7JMS2UkrI72cjCwBISQRSg4axVoxYrAEYg6JqauCUoYf97+ghxJBB1II19tCq5kqKuNeMMasEGlagAQ8ljErCkU+XWNByRrn1cJ00EeS576M3vKDFy5CFN3iUq2KmJ8ngSehIpl1oaa5RSHs62p6mkb/aQWZ94GmIBS4ow/mBgSwAIoXoa6Ubo3rGphnZrYk5P5msSo4no5z21gFFhUATxKI1yfodo2u+8kk4MW9Go4BJDs9B6Qa2C5kxtx5baxv371d+hyjxOFYdmLBg70OrcoRWS8iZqsKvuk/dl6YppLMDy+Z5RtGHZmPrGlps47t8yYEsU+YuqkkHUg09vDCaSAEk16VitGK5OlBjTFsOcc/vyyqUs8MdVmXfxVoN+efprCO+7nTQpGefwg3FRywy8JIPv4RkPL0sATMIAby/aMh+l4N7TpH2pZf8SvgTT0iW6pQOdW+Ma9qJbWtTn8Sh8YksRDjRh8en0jfiaZdxiIoAOVI9tSBmA2USKIloS4qQWrQ84BtNuNWHwNIAlmz5aU1zGmenJmjLvlzbR3q0JSoykYkSywC1miXGRFCcOrAaxXrZbyoBwAOT9Kw47PTJsuYyDxLDYVB0q1brtk8Ty6iosqrPNQEyJctbMFqWcSVTpind1EcPE5JowyzBga0KkIViUsTJtAkgcKVU4EIdn/uqrch6eXmm0LbHaZUlLMUpBCzyIKi/SoiG6LulJxTErEzCD94Q6EDWvhxcg5zHC7E4xrRVhtBXkMEtnxnNXNyGCSci3+L1aS0TR4nEpNRjmeJfJIUTTnn0hXf3bBFnQQjJ3xLBBUpvEEniJ9BFYuPtMbVOwTFKCMySamtByHL9or5vrbFwSELLypjHPEB4hsSB8fYg7XTwJEmQU94pRxlJdpmBnSFBiF8WINnhI1EWW7zKUgBKkkZb5cukTWgymZWBeRAWP+4OG2rE/p1UrjmDujLmKaUEGdLmNmkKwlCqVIJzrRQ3gizXYoTVowLWUkhWEFVcwCQPYMOrPPs8oBAAIl4mCuJiohRDHmlJD5MI8tXaUADEQ1WSKk8y0GXT0nsVyKLYlFG4SxNRk/6RPeE8WdISlLEv/JMD2W91NiYAs9ebt8j6RTb3uOfbZzmeToAgkJS7ajpXyi+PiKey7XNmqITNQksaESlPyrVqHIwDabydsLir5u1GYEkkpf5c4y6v6ZypHGZmNe5q3R1Z82ic3Mhz94eEZMA+rCrQXqn2PEXkrCUnbN6Hl1zioXDe0yXOWjNBUcSSWYOSFDYhyOdM2ixzkEyytClEFBWOEhsIq40Iq/nFIuW2JVaVrWWCUklqkkkAADcvGncrR0GzTV92oKmTFlScWIHCQFEAISKjEEjpWJrPYlJWtQUosEpCWIKUipPUqzIj2wXtKnoCpLtTN8somm31gWZa0MCMOJ61LBhqHocjWIpRm1LIOBbLIIFdGck8gPi2pj2wWMS5UvGHSkhSf8gC6qauSfj0SC2HGqgD/AlmTT8ufU7Rb7HMSxFFAAHfffofSKiKJl32mVZjOQBNOIJCCSSKkE4c99domkW1RGJRDbkM3M+9ISWtOJeJOEvm7pPwpEc68rQk4FSyoaHCCCHIqRq2wqYvRgy+L/VLUQpiC7FKRsGzLnam3SApV9pmrmMgEBLpmYkKxMz8A4k666aQotd7WqappShLYKBlzEeJeKnGUkANyGm9Jbun2hSFichEpbhJSGJIqXcJAbLU+UTVToiv1QVOJOwjI1vlKRNIPwp8IyNqhXaSW9qL1+8UOvEaU9/KMkEYtq1erci59tGdpiRazhH41nTeBlTUpS5IBI/aK9TR15W1IcqduWdP7fg0bdmRJtfepSSlSDhIUAHBeork4b03pWRPlTFpE1SwCWBQjFqPE5ACeYc50iy3EoInz0lgECWQp0AKUsKIPDm4rmcnDQ3qNia9eyak1FWG3o49v5winy1pLKCkhizilQaVDN84sF73whK0zPtK0rSC+JScKgdO7LAjqQY2R21syk4VEFW8tCy/+1vkTA2lUq+5qUNKs9mKgdZY+R000zEK7ztt4TEkzFd0l/CklKANSTSg2L8mEPZ1+KWopkSajLvE4SOeAEn1AhcbMsnFNWVmpAS2FB8qFQPVKcy5ZMMuNeyO1XSqZQqKjqpT4lcv7R/bQ7tlCddgmS5oTLfEfw0JPMjR9Aaw6vO/F/8ASkijNw5DmVCqjny6w37B3KFTSorTMIqVZ8XM8gFeoi/v5m0ZtWm4rPNlWdBmqdRDlg25A6U8/lL/AMTUpisBSgwcJIxJCsQcktR+TtXeDLcHl14WJy6DSNZEpJltRVKjMRwnZvQk2WW2OdmoE4AMS2D1py+RhJehly5a5wKEyg2Eh1FT5PThD7A+eUMpKZJIEwkKBdGJ2BYDhWGcMMjBE5BZhhrqih9KjyP8vh1TUWuZNUhKxhdNJb+FJIPG2ZoOE0+lpkJMtICS5LOc+vQaNGtl7LS5qitMwy1s6iQGJyfCWY9KZU3hvSxrkSyZgAcDCR4S5AxBWrEfKH0Y9NsmzCyaAHM6ltto0N2qWAsy1LLE1OEBt2q/KkTySkBLEMas+jQutV62sFeBSVFuAAJSAz0U7kufrE0wq7XX0uTZTgwgk92CGcBUviNK1dq/GOXSpxBz1HzjpH9QF95Y5UxQEteLwOHLggkDYMMvz9I5lHf/AA58o5+uq9kL2TJAK0lSSmgFOImlWLCLXd65c3GrhWAlSujOR5g1Ec37Iz++lhP45ZHRsgSXHsR0K7rrJSeJSVYFthYBRKCAlVMqnLUjaOHKZavVfsjlOMgcSnOuZpvll5RYjKZI4sBIocwcqaAjzDaEVev2KYTKYZsD0yMXG6JqVSgTUjMbUhSWSJc80aXhS5KgVgsBWmEjTQ66wsnWKcolZnEEnEyUJSADs70rrF4UAqWtKWSSk1YbGkKDZHSFEtQfMexFSC1Xk9m8S1KXPmqK808LMwByGX6Q1XY0pbN2atSwDO+vXOHkmzgJYenWA5/CxoW6Q2CVTr6sYM1ycwNo9ja9p47yrlg1KZExkQ6aA7RT8FrWAxAmKdjkCXb94Q3vat8zp1ZmbSGnaeQr7TMVnxK1GQVCS2WMtj0DNrFzGG3TaBKQnCTMUpaUrlqTw4ZmoVVwEhqgM/rLbLVJRwpmTJYqOFbgCtGIxH94ikypaglaiHIyFSQC1RlkNaRDOlyZJ7zAASXSjMluenpGnYoiwS1K8EkL2XO4TXXCmp8ztB9odI++tAQD+FDSk+aqqI8yTWKbar9tC3HeKSk/hScI+EN7j7HKmArnOGrg1bdR6ZJFTq2t2Z3amd+GqL4dPdWWWqaHYkAplnqaE65+eJ4nRcU+1AhShgT4mLJJH+mkgMQNVMwDAPB1mkBZwo4JKKFRo4BZqUCRV26CvhPl2gqS0sYUEM4zYaJpQPmW6CgbjeWeLz+SpdwoQhSZQBIbEurIceEHVWraUJhv/T9Se7URQYlAdAED6GEd5TylKghgkBur8oN/pxMazF28a36cDnpUwcv9W/V0tRSQEhilnff3zhRbl9y5SCp8xr5AeIa0rDS3z0JS2raN+kCLBKXzerO7+msHEUhvK+JarOrEsIOIJCquFO+R1YGkDXF2mmS1iWpaZqV4mOI4ikDFRIoBTItlQGkWC97v+02dclSkpStPCAkcBFQWd3fXZxHFbTIm2WeUl0TJampvy3BB8wY7Tj9RO46rbu1ZWtUqagS1EUwkzJc6WcmBZSgQzscQdmcU8tKP+UEtCUolqJLJ7xqhsypYb/cMgQQQ0Um6O+mpGJTgOUvufpTKOh3EsrkkL0fPlp0iLMp1zu6b/mC0JlTJiloExmehFRmPpHR12JZDISCnQpJVh2IpkRWojm9ku0qtVqUgsZWJSaO6i7UqM/mI6XdXaiSZEuZOCgChD4UEhK1hPGoA8KMSsw9TvFc5NE1UO2+JaJSWLpQXOdcR/QRQLNZSteHKOudrbL/qEFAwl3DeEqc/I+cc/uO55hUJqkkBRLef0h4cs408pqx9jOzYSMYWsKyIDYSHdjnsMiI6PiISKVDEeW8UnsvaFSVKlq0PRxSsXOwWgKI5/v8ASOVu3tlWs0jDOmo0xqw9Dl/2mGl22lSSpOWnUxNa56UWtQISaIegf/pp1gybYUHilZiv6wgTdNoNdwFH0BiULBSAQAXbl71iKXKGArDjEADyJNfqPON5aUtll8DF8U8hzMKge/fxhRaTwkQSqdQVoPP31gVeRJNNj7yiqmKpeks48tPqeUZBd8h5jkafU84yOcjrpB2pmvObXEv5wsvEhUrCKZHPpDDtMl55OYxL83VkOcDmW4aoGVXP8ft6vE0HdCkJkqJwYkgkOS5AIFBrxHXLY0gCZZFzlgMSo6Cvw5e+dkFl4BKQA6qmlAPzHkP2rBVnsv8AppolnmLyKt0g/lAzbpUvD9Z2PS65bhTLIIIWvN6EIALONy9AfSHV53ghKBLSogfjIqTyKzlXqeUL7VbxLPAMcxbAJRVgTwpDa8v0iW5LqMyYTMUCpJGJSS4l/wBiN5hyxZCoG8Rf5qkl32Rc3imJwSk5IyelAf0z32htPl4gEoZ/xF6J/tfpXkI2tq8KghDFQGEJTUSwd91kt58syrJZ8MoksRyriP5A2ZOp1yyERaVQ7SoCZFCBondTmqm226Q2/pxK/wCXI/u+YH6GAu01ldLrbGrJmoNhyGUNP6bWJRCjkkEB/IuB8Iq3/wAg+tcoHPR389oUSrUELYglL5RdbRYZbuSQS1Mgf3hdPuiXMJcYSNRBxxqR96ScQqA3vfXOFfbPs/LnSTPYJKSEKOwOSudS3QjaLObhKKpU41fpygmbcInyJqHYzUkAHRQqD5KEXOkud9m+z8wIXhqBry/iGlgnqSVoLgkGn6GJOyM6ZZ8aJiSBiw8mG3pFk/4QiccaSHekFZxu0WaZLtbpKmWakU5kHzEWa67umBKAmfMQkJZgE5VDPqK7H9LXf/ZdKErmNVk1zYlQy+UA3VYVTZeEcKfzAl9MtiTrz3jcuWmTpXL4vQrSJDqVLknBiVUrW5dJI/CNdy0WLsvJBABDhquBnTT3nBlj7MoSDLYKTtqD0guwSPs5Iwkp0JGXKNv8Chr+ueuOXQgUoctRzjS6JqsSQqjF26RYEze8oBlUNECrs+8xpGYy2I+sb0AL6uvFaitOZSglJNFBm8jQjyEF3ZgSpwpSS/hJEZe0sqRiSrilh+ZFHHwxDod4Wz5hXLTMGYYExmWa9ljuVBJb8bDln8K+UV6y25RVgSSE/iVhfC7U6kfqdIY3bOEzgNVBJKtwGLl8xR/QwnxYEqQngSQa7APmfWsOg54cbOtIyBUUkembecYlPCQU8Ts2nX94qaZU0KCiVmWC4KFutI3UhsKk50zHPOLld07vUIxNjIBQtPgmAbHNxtmK5iNuNhHesghY4COEc/OMg69UvMOJnAY1EZBpUXtVM/5g1Ickk8yf1ELU2gqZIqcq5Bnr+vKCO1doAnTDWhJan5lfxAlxSgpPeKLYyzjMJBDtzJ+UVPNVfTuwzkpCmP8AkrVSjoOXrEZmqtCu6lJwoT4tkBzU6KVnQvlyJiGakqWJcpgHYnZxk/TxHq0O5jWWziShIxKq5d3aqjswrTkNIm0yFsqxDGZcg4SQcc0/hRrVqOPM8gwh7YZOBGGU8tFSV5KU2ZS9B/mpuW5Hu670hAMw4UEg1DlanfIeJWwyGrl4nvm8SjCBLxE1SFsQ+iu7DueazTQCJt04mFrlygFBiB4c8JUdEDxTFHVVBzAzzvFuZiyOEAE/lB/00gZncjpyjLsuVayZs9TzAKVogUc0+n6QcbimTEhMtLAGjsA7EYzzagGg5vEVSqXypU2YMy4FGqABRAYZk1I3yyEdB7M3YZEhALP4lclEuR5UHlEly9kpdnIXM+8mn8Rq24SMgPfKGNr4GII6GH1NoS0qBJSUgPV6Pr7aElqsCnOGYUKLsyqEbN+sRX/f4BAKFJOeLRuvxhd9pnKZQJWnIPr0i4imNmvCekgEhY5uFDqDD+xXsSnjThI6evvaK3KtC3BUkoVllnAlovFQV4gnTPTq+8FMWe+mlo74AKRMU0wMDVvF5/TnEd02fgC5agxyGbvWnPlGqrUE3bNVMUlaeVWdmPXE3whX2cRNslmM+c6MQdMo5pBBqQclHbQczSbd8Vi1W+71zJC5cyneJYFwWL0OeTgRQLutc1FnKlsllF0vWmjjWArZ20TLUPElSg9WSovo5LU+EG2O97NOKRhVLJUWLBlKPNLocnZobs9aEV69qFyCMbIxEkJAKqcwVCuWrQbdP9RCr/VlAbLQtI9QpQh5bOxQtNZkugcAkFyAc+hLl4XJ7MSZCTKKAxCiFcm18o31xz+2y6sN3X6lWErl4XqFoIUlvVx6Q2tC0lJUhbtVxoeY8jHJFLmWdM1KMZlKyqQPgc/P6xduyaly5SO9MtOIMQV18PPUGNuJsGFWMTMDGYUqSHq6ikgOOZpAd1yFsy+D+3UHXOmenrAUq0lFsKQQ2LWoZ6fWJrvvdSpoK6BRUXZzhJUQT/EOjDixJVKmd4gOoOC5zFRrR2OWkK59nmTF4GWQo1ISpmdwB8HfaJhfEtcxQQoHYFWgo7c6lxm/KCl25MlIVNKUBwxWWfMOkM6gMoeqBdjuGcgh0vltlSCbwsSZbhDmV4piB+A596k/hUKk7s+bvtdaZM4JmheIguSCWpodjTUUpDGdbK0DpOmofnr/ADE2mQHKtFBjT3lKKABdOnQ9IyK7MvcWdRllEwgE4SlmwvTM6ZeUZHPKtQe2skBcw/3K+YpnDHs7YR3SAwLIJqNw/rnC/tyGUdQVn5losHZ+SAZalZKCfQJZ/wCY7/8AIvry5rMkkKIADD0dz5lm84msEtc5S5wQVJBDDN6uPI+L0EFdlroVNE9BOFIUUE/2glsPNvrHRLsu6XKARLSEgRFvZUifdNqCRNTImLmqHDRLS+TEhvJ9awXcfYqaOObxLzKlnI6sB76RdbdaMPCDXUcoFstrK3rRPk8Rb0Wku4ZaRoo5to+7Qbiwj8IGn8RqAwNPP9YiSUgABv3gxmiptSVEjbkPKF9rDjXCcuUMlWhKASrzhROvZ5jpFGqKV0JeOnGJtKbyu1M3EiYAaOVa7UaA7rsSrPwklaR4TsHHq0M7TOSwIqWq7wptFuOAgioFBkaRSYNttswGpxOH+YyjW7ruE9QKpaSh24qt8c/nFVtXaApAxVILeXPl+sWCwdo8ElBQSh3JBar619iDKV2RYLPJITJQkEcVBT/LqIp3bS/MbqUHlS6NUOrbm5jFXsooZBZ2xGuX1LlusVntQO+KUd4AhNSOJwrmwIy5UxGCZqvxRZ92zZ8xSyXKiSSaAF/RoY3Ld0yVNBlFUxQOSaJPIk0aLDdvZQYcSiSBXNZB5eEFztGl9WC0Yu6SRLlEA8IzBr19mkdbz3pM4/q23Z2mlS+KZOlSl1SpAXiblvpm2ka2y/ZVqUoIUDVwWKSosksQWapPWkUyx9nUyjiFSxJJIdtS8bolKlKPAcBUBiZTA/hL+H45ERz+Z+Ha0vxUyYoolIKsJGJnYAHVThIfoT0iaz9syg4FyQ2fCTm/qPQwZKnISCFL58IJUr6fKMnS/wAkpMpI/wBSZn1b9vON15jLJd0yRbFJXKqSlSajCQQKu+ocVFKwgWhKMXdvPUSU4gKMx1onLmDSJrhvJKVzCJkycSjCHSyHJZxrkTpX5Gm8VCjJSEkUw5MMq6fttEZjarYlWnEBjElIOSGfTNTZ9Ie3dKCV4wMRPiKiSoncku9dS+kRLlYlEliTkR8/hBtjkgLqWAI5tXlr+kdEGthUZc6YUADGkHCpIJLYklkuCC3ziwWGfKMohIZYqRVsqNRhFGViUoOQK6OcRctrltD+70qNTVgeWmw16vE3owPbgCvQ+X8xkZbZgCg4GW45/WMglqtUPtXYlTZy5aSkFKvxFtX10YwdY7vn4JYBThDAqBBDfV+UKr9tKgu0zUqYiYUhjs2TDl8POFty3ta1TJYC3ClpDFzTEN+UdsuDY7VckrAkJSlkvmWqos56k1eHMicCSefyhMLWEJ5BJLc61iSxTlBCCX4qnr+kefdXgm+byxFKQzmg5+/pHtzqYKBNRmCdR/MAyLOFzsVOFVOWhasD22193PUW4FDIaZb6NFfmBYvtNIXG1jLEXfUHJtYBTbXIbIj28D2y24TuTRs/fsQSB7edrJJY0Yir/KF6bSx21zDnn75R7arU9A+R+e/zgE2kkth651YbCv8AEXE0Uq1jExJrTNjnvAFtQpg6SCeR3GRFIhtFsDOzt9KBxq/OFdrt+FBGNaeWIpG9QOfMQs1vebg2JGYIevw6Qvl9pZbAKQCx4mUQeozYQjtd8KcstS07F1N0Jy8oXJnJd2Yatmf0EdpwGrv/AMa4ylGtQ+7UKtyNuVdoWlc7E792N1HfPrCIXyWwoSE6eW0GWK6pk4nET0EHz8907q0WG+ZctSSq0LtDOFICVENyoBn8HhsvtCLQpwgpLAgEgkDD4TzBxBxRmhNYLoRKTXhOdWDeR+sFyVMrgQVv+V9K1Ip6mOFz8XIH7R2lSZSmdDpw5+R8m+WsL7i7XIlSymYlTFsmGXX6CNL2VOtCqEBJ1GfmfOPLJ2HJPE+T1I90/WOkkzOSL/Qi0dsZbtIlDEfxEVJ3qGHkIistjtNpmPOUfm0W25uzspBCcLc/pXlDw3YljTDoCAz5HyifqTwkMm7SBhDDDtm/11MSIsSmo70cN13r/GsP5MnAcRqcLgM/mxOdY1TZHOJupqDoQ71OucToI5cksdw2mYy09YJskgYVOkE8/lDGVYnJ/CSzeQ26x4qwqzyGubvG1sALlBilQfECC9Rkc/XaHVmQHSkcJCXNdgC3U5e3iGZYhRQo+wf0Bjyw2hLkKToeImuIbhqbvBaXl4zDj4WbqNzyjIHtgIUxU1B6RkM8Dm1tmvNtCDkqZMHKqi3x/TWNLhm4cCizoI60P6iN5qB9ptCTT7yYct1H6vEVzqYKpks+dfnHa+GeumTLYFcL55cwfo0O7Ol0BL5F/IZxQ7otgUyFUUBw7lI+oTToItt123CpJfq+z6R5fHT00u5aRNXlxVAfz/aCbXc/fKxV9/OKzal4StTlKnATtn+kHXf2mVLUEzAQSNcldIrxJCbeqWtaHBwKanvaAZt9irkcuJtK1zBZvQjaK524tqpN4T8AJQooVycy5aj6P8oCnyZ6kIUlPed44GE4mI0NBViN8xHWcf1J9PvsYiUkHqADzzr5+xrKvrUcNM3f4n9P3p6p07CFhGFJOHEd+kH3YhKiMZKyKgaf+0bdIq8caLCMU0cKXDB1HwuPif0hZeV3uXmKxcjkPKHK71mGWRZ5YcB3LgPycVimIt63xzCSXqfymtMOkHGU2jbfIIQ0tA9Kka05c4IuzsgmdJmKHiCCa6EQxuaV3ipakq8TpIO1Hz6Rc7bLF3WNSpgSp6IOZxKySXz6wXnZ1BJrkF02F1spIG5Jyo+WeReOh2e47UjvES5ctRlpxB1JBUAH4QzlxpQxLcEiTa1DgQtLYlBSRiz8IObZmmVItFkugyZjywWCQGGRAGT55Qc+X1ezOoqcy6JhsUybNSDMWlHc4SQkLUocBAq4DkvRosV3ylJsqVzikKSeEIDAqJwpHR/LODJ8pUyVKkpYlP3i/wDIgpA6gEnygm1yO84BVMsjkMbED0qfOOelULNcqQQklzoKDQCp2684aFIl4RhBKpgRTh8Wo8vl0hrJu2iXSU7u237/AD3g21XEmanBMSFJo4IGFw7Fq1rG3+WRoukIIYqJwhdQ1FPTWrPBIScIAzGnvnBl3WFEpOABKQAwSGA6AZRrMQEgk1J0BIHkMo2gtUHUCoN5Zc41MsvmW2pU9PbQZLWmoINd40mgFxRtPT0jW62F0yanfp71iWTakg0YE6MenzhbdyLQnEhYWRjJCi2GqyQkB/ytVtIZ2eQczU67GnTn8o2DWTFkeJnbIRHNnAopQuCTqoa6bfOJLYg0CW/VvZga0IUlL8tPJoxLrylrCgwfhH15RkB2m1OqpypoPpHsaXplLvBH/NLI0xKP/uMDWJBCSo5Y1N0dng22IOK0r17xSdsifq8ey5ICQnMN8Y7b0GSV5KTQ5gjTJvhDEXyoDiOEDUJxD0f5QAUMRh0zc6GNu6KqBIIIzNMyNTpEWRUW2SmRLSk2iYFKIxArLBRNQyTt8POF19dqbOjERMQsJBKAkkkLY4QCHzLV0in3pdylmhUdAXOQp6UhGbJMl+JJIHlFcf8AHL7RbXROy19y58taZ5SZk1wXSGIU4IfbCWA0aCLmuOXItSFyCUIKwGViUnwsFF6hzrkHio3Bec2YoS5aXOTGnQ09I6L2esiu7TOmAc6sEoALv1avN4jlLLTLoO57kRPTbEKSnBMXMGjo4uFQDZAhwR9IHsfYyfIKJtnmyqnEEKSTwuzY0mu2/nDS7piDYbQtLpUEzSlRJBBwkgvtWNeyF8BKQgzArCKJNS421OZyoIm2lDYQ8o4klKkqZIwuGKmKQdW+kVbthceEKny/u1YXWAaHqN/2jpc5ICHbCVTEqUNCWdxsWAfzhJ2zsBNknE04S9X3OXlDwuchSrsTYaykqILIc/2v/Dv5ww7d3VOnWVKUpC8KwspfCSlIUmnMlQz2MF9kLnUT3hcAoQH/ANrkB+rRab1ulKpveYsKQhKQkgnUkmhYguPT0PrvWUj+nk5SpC14Uy8BYuXUpQoU89Ku8XvEE2cqIYpBU+XlXqYR3fZ7PKZCZveKxKUyBQlS1K4mdmdoc3jK+0SVSwwSUsanccs/esNvYwpsFpMuRiBebPUVf4p3IzYAAdTBM+3dz3UvA6VEuvJiyjU6OQQ+5jWyWfxqHhAwpAbwgZ8v3gxEhSVpDgJc6Pk5ptE/hbm0404kjhIDPXbV9KwQhyHcj5vExs7pbnsz+9oKk2dx+rfP0jMX4Qzl36n28D+KgLiGy5NTTaBVSSDtrp84G0tmy2yGXpnt0iIy3ro+TZeYhlNlpGecQSqaUfarQshn2R00qNvfyiOShmHy5P60+cM1IdJ0+MQGUFZZ5P0ikg5srifX4156wFbJatSWAoaZuNm9TDSZLD706GILbNoUtmB/H8RJU62A4yzc6HPlSMgi8rtBXkhTBnIrmYyKjKmmT95aZeZ70qbqX+P1ieTZtSD75R7ecvu7TjSDxLIL8iSPhQ8lQ0s0hwSmubPyJHzHxi7QClXWsl2z0z8zy5Qys12Np8sum30hxZLHwsrxU8xG2FnDEAbdd45W6uQnm3Ql8n26vA14dn0qTpSjc4sc2UQK0JO/v20Lz4iXDfKmr+cbSrfZy4MM6YGKSUU9QM9RU+kXybc07uFSQUkKQUBJ4SxB/FkzHaF0q0y5ZMzEEqISE4hSp55GnwhJfvayVRKlKVrhRMUMRLO6zzegDQd8uSpki1WO5wizGWsoUWIUEElJcMz0ehrFP7PWdEudY2SBiSpa8g5Byfk+urQ2uC1TwCpMuRLlk5Y+J2PiVkctjQcomu8yk20YykhKSEJD/iLvltSkPifTy9EuqUhOjrZ8hkHPmYr/AG0Ku4UkJcKLFtnrXf8AWH029ZQnlQNEDCoBPhOeZI3qz6QfKkSpyHcEF6Fgp+YzETOWVsU4f1HlS0lilDZIWFJIcVydx0/eK3fH9VVKbCgrzbGSEf8A6xn5v5R0S3dkbOxBQC5o/vKKpaP6eImzVBCcOEBmyxLLD0GI+Qi+N4T0WX8C9m7FeNqwTZloFmkEJKQjCFEPQBAoPOOl2SyTpUvgX35YHjQnN9cJS+lKZRSu1k6bda5EtjOkqGFDBlJIGQVk1fnCqxduZYVhKrRJUGc4gW/2sAfX6Ru73nTZ+OpWax4kKKkGWVJDpOYVqlxz11cdI2lzQgMEmj4szRvU6RX7mvoT3a1CZhS4YYFgDMEFwR+/lZ5MwFBUyiAaEgVDiutOfKJ0YxEw1oSfesFyJuhGmcRotiQC6SXaoYhtnGceqtdci2jDIRo1iSbNgScauDE2X8QOoHRvWFLRcoH20edzRn+sYZfU+cSYd4WRpSwBHv8AeIwOYHvOC5yQ2cQzZdKGNWgM5ud4HtEh65DMudfrrBClYQ2caT0mtGeJtUr82QpzxJNTmW12jIlmkvnXVt9Y9hGKze9ha0revEpvyp0ctmc/LZ4tF2WBKUpD6O/PMnz2iSV2WMxZUZgYlVMG6irPFuYc2bs0wA7wU1wf/baka2qL0Wdz01jRUsAk++kWBPZoN4/RLfB4Vzbn48OM8WwbIgVrXOJspBT1bGtM8tN4r1pn4VGu5Y7MWeLXPuYhWErfmx5UbFECrjlywSr7ws7mmQcMHPR40NiuGyzJgSln3GJnDZalzXKtOcV6+bltEqYqbLloqQyFtkAK11JemwHldVW1Mq0y5aZYxKwpC38Ir+Fq+o+sF2+wIWDNWMTMQl2AJWU+dWPlFy4mqTd/aKcMKLTIEpKjhK0pxMWoCE1GQPh584sFqu+TOlY0TAoo/GKNV2IYanI9eUNrPdKVTCTUjAz5VxHLKhGUbzLIhXecIw8SCncAHPTIMKUiPqb4cKbvlTEjEyXTV8QHqp2PmXiey26Y6nTwiuIKJOE1AZtiPmYklyZak4cBAyLEOQ+pZ3oKxJZUoI8NAWZ9MLs40cZc4i+nRqrapSPDmPMUyPOEd29rESxJlhlTp1oIUkmqWChiL1oEgefOLBdtq7xMxxQEpZ86tm0LLddMtVrlKwjEk4wWBrUV1O+ekXJLE25TjttdpnWULAC1S1BYBDFhm29Hil27ssm0d3aZWFlAJWkNRnIUfVj5RdjfwSiYtUvF3f4cZAOXKmfOArhANpKkDChYxd3mEnVjRgdt4ZWVFXYBR45SsJDthJB9RDC7b6tFjUEWsKXKy7xJOJIFXIGY3etBnFz7oIPDRJJZO1d9uUL7ScQU4D/vD/VbTRduQqT3ks40M6ShiVDk7A9XzcGNLPaiWBzoK8JqWFDqeUK7tt65CCngUhJLJwYWc6EFs2zByhgi0maEhQS0xIdhvpzAiNap58wMOIAHJiKvzgcWUj8VRpA4kArCCAx7xI2AQrCKbZlt2bKD7QMCXcktv72iktkSQ1TEolwCASl329/CJ0pO+nyjbWe2iaEhyQRAQtaZjYFZVZw+3vy3gW1rE1KAQzqY1cEB9PecZZbtwLLqKiKigDAvwtkzUhze23BYmOS9C5Gj7e3iG1TQRh+Pn9YJRJBNA2Gu75xv9mSpJcVoX5s8Th1XJqXOvoP1jyDrTK4s9o9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kaly36.files.wordpress.com/2011/05/26873_1238982097028_1303533347_30572406_997760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3680"/>
            <a:ext cx="9144000" cy="686168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</a:t>
            </a:r>
            <a:r>
              <a:rPr lang="es-ES" dirty="0" smtClean="0"/>
              <a:t>céano</a:t>
            </a:r>
            <a:endParaRPr lang="es-ES" dirty="0"/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vidasdefuego.com/imagenes/mitos/Aquiles/aquiles_masill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320"/>
            <a:ext cx="9144000" cy="694532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643570" y="5214950"/>
            <a:ext cx="8229600" cy="1143000"/>
          </a:xfrm>
        </p:spPr>
        <p:txBody>
          <a:bodyPr/>
          <a:lstStyle/>
          <a:p>
            <a:r>
              <a:rPr lang="es-ES" b="1" u="sng" dirty="0" smtClean="0"/>
              <a:t>A</a:t>
            </a:r>
            <a:r>
              <a:rPr lang="es-ES" b="1" u="sng" dirty="0" smtClean="0"/>
              <a:t>quiles</a:t>
            </a:r>
            <a:endParaRPr lang="es-ES" b="1" u="sng" dirty="0"/>
          </a:p>
        </p:txBody>
      </p:sp>
    </p:spTree>
  </p:cSld>
  <p:clrMapOvr>
    <a:masterClrMapping/>
  </p:clrMapOvr>
  <p:transition spd="slow"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kusadasi.tv/wp-content/uploads/Zeus-god-of-the-gods-greek-mytholog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928926" y="4714884"/>
            <a:ext cx="8229600" cy="1143000"/>
          </a:xfrm>
        </p:spPr>
        <p:txBody>
          <a:bodyPr/>
          <a:lstStyle/>
          <a:p>
            <a:r>
              <a:rPr lang="es-ES" dirty="0" err="1" smtClean="0"/>
              <a:t>zeus</a:t>
            </a:r>
            <a:endParaRPr lang="es-ES" dirty="0"/>
          </a:p>
        </p:txBody>
      </p:sp>
      <p:sp>
        <p:nvSpPr>
          <p:cNvPr id="1026" name="AutoShape 2" descr="data:image/jpeg;base64,/9j/4AAQSkZJRgABAQAAAQABAAD/2wCEAAkGBxQTEhUUExQVFBUXGBcYGBgXFxgUFxoYFBYXFhcYFxwYHCggGBwlHBcXITEhJSkrLi4uFx8zODMsNygtLisBCgoKDg0OGhAQGiwlICQsLCwsLCwsLCwsLCwsLCwsLCwsLCwsLCwsLCwsLCwsLCwsLCwsLCwsLCwsLCwsLCwsLP/AABEIAMIBAwMBIgACEQEDEQH/xAAbAAABBQEBAAAAAAAAAAAAAAAEAAIDBQYBB//EAD0QAAEDAgMFBwMCBQQABwAAAAEAAhEDIQQSMQVBUWFxBhMigZGh8DKx0cHhFEJSYvEHIzNyFSRDgoOiwv/EABoBAAIDAQEAAAAAAAAAAAAAAAABAgMEBQb/xAArEQACAgEDAwMEAQUAAAAAAAAAAQIRAxIhMQRBURMiMgVhgZHwI3GxwdH/2gAMAwEAAhEDEQA/AAwFKxv+P1PJNa3f6IynSgZjbyldpsxnWhsXPi4Tb/KY9r+EDl+yh7yDYeZv+y7ned5/RKhjSw759PykKR4H1CWQ7z7ylkHGUxHQw9Oh/CU8/um5R8KagAhlWE9zpChYFG56VDJmhMqEbkqb0S2joQJgzHRJutxpWT7EpPzDIPGSIOmVt8zuUcVoqePbQ1q94Lz4gdNSJ4SFUUMdSpSQH1Kjw8EZh4Q0tDvMZg3gJvEGMltTajC9rTe4kUrCB/6ZJPiaXEkwOWi4nVdVql7Ny6O2y5NTtTaLmPFdxy5fpb/Mb/SeS09TCGu2m6k8ZHQ/MNwiR5yqLYPZ5mKHeVs44fUf/s77K2bssUR3dJ5azWBYLnw6xx+Sb/RpjhbW73KbtTt2ngjRwjHQKj4qvDodBm8nSDl9Vm6eCwuFzPquqYioSMgInUwHPcDAgka8Votq7ApvkvGYnUmST1JWTxtZjKkU6NUOADHt8VRpaNIFyOWnDghdTrn7b/sLLilBao7+Syq7QwZdk/iafeQLMpvLB/8AIbHylOIi0z00PRYzZ2LFPFwafdi5AcC2G2M8vqcVq8K7Mxrm/TFuXIjdvXb6PI267FGRqUb7llg3eISvRNgUP9udxWE2TQDneKTALso+p2UTlHVarYG3DOVwEaAC0dFZ1Cb4J4/hRJ2iwXhLgJIWH2iwtIzCxEiNIK9YxtLM3w3n9Vku02FBa1mmW9uJUME6dMJv2mMpUgd9+ensm1A5tjYe3sia+Fj6Y9fyoKJI/q6LemZWNo9T01+6d343t9yuCrxAtom1arTuhMR3+JH9Pzmumm07svpHpK4cNaQQfX8LpaTdpHMAx580bAONM7oI5eJcNcjf5HRLTW/AfqpKFIAZ3abhvKAIO6cbx7JJVMY4k+KOQ0CSdMCKZRlKYvLR1UbYbYDM75ounDvdrb9Pwk2BI/EtGku6/k/hDVMQTw8hP3T3MY3U5uQ/K4cTH0tAQgIzmO4+f7rndFONVx4pmUlMQi2E+BCkgAXueEQPyo5J0t0QAs9lAVM5i4aaYzlEozFbRNGnmbGZxa0SJiXtBOo3EnUaIZlNc2pi2UxkdSNRoHidJAzHVkzpFiRoTyWHr3/SryTgm3sUwxTYqPe4BtM923M5znOk5yGsbDXS4k+U21VdsSi2riTlnu7ZfDk1ibHS8o3HtdXAqPptoUGghjRN+IBJkydXKPZWCqYiniP4eQ6mzVun90cREhcXJFRi9/sbOnx+9M9I2N2jwgb3TcdSLhYsPgFrWc8NJ0RzsfTPfeInumtc6JIAcJk+QPovKMD2UquwxDni77syy4+EgASDvjQjfxkaTsR2PrUaOLY+oWh1MuyMtDojx8bHQcFgy4sNVGW/g3RUruSNdisdQ7rvalamykWghziG3I0ub+Wq8w7VbZpuIfhawcZjOzM025OuEJ2Z2G6r3njyvY3LTD25xMEOjwmYtAtYrM7Sw76dR0yQCQfCWxB4FasODEp7PchNzina2LjF4l9YNc5+aPqBuQDr1GnVXvZKm9veNM5fCQSDedbnUgjrLt2iyWExQsHC24jUL0DstTc9ngOctuWzBI4jmPddDF7JIwKBpsLs6Yl4abG8/oLK/wBlYbNVD7mAATEFxG9LY+A7xt25TxO8HjzWsweGDGgCOq0zy2TdR2QNtLHBnhCyG06jnmStHjKU1MzvpmTzjcOKr9oYxoa45WhhnK3K3UcLX5k8VHG6ewnHYytUkA7p3xf3VfVzi4Mg8Plk/aWKLih6OKhdGKdGST3O1qua5F9/H91C2nNhdHV6TXjM3TfxBQjmZXbxG/X2U0yLFSLhqD1Go6KYjeYniP1Txg58Qs37eqje7NYCw3fnmi7AWGp5nZnaBR43E5jbQWCfiqmVuQef6DyQYQl3ARSXCkpCLI4kNGpcepj90NUrOef0GilOGDfrN+AuU12IOjRA+b1FfYY0Ybe4wuSB9I/UrgYTc+pXHEcSfYJgNJJT20/miZ3h3QAiKcO0kfN6GBxzQNTK4NE6o3QAz0CTmlIYmCU4012nCIyJMAZq03ZuhSq4gF7Q7LZodpOUQY481niy6L2Ywy6oHZTTbMzA6uPD9ll6mGqN+CzG6dGW/wBVNrsNbuGkOLTD7aAH6GgWaNJm5Vd2K207CvfIhriQT+izuMtiHl0OLnOcbXlzi6eVytXhdkl+GIaczgczo1AN1xs6ThTNuB1M9Iw21h3YfALiJAAk3s0DmbLH7Q/1HdhH1WMw73QAKr75Q8kgtuIAGgM3Vz2Xw58DX2g53HcGMbvO7X2Vftvt47GNqMo4Sk7CtdE1cQygXuY6WuaJ0sDvHNYenwLdz7bLsass6dR3K3/TztEalaqX0A1hOaYPGxk6kTBjiFJ/qbtyn3bqYAzvi4AEidU/s32h7zE/wuKpU6ZqMLWPpOD2zqCHAkOO7r1We7abLqDFgPaYm5/lJFiRwmJhXegvWTXHP6EsrcW38kZClIiV6Z2ExEOEDhosM7DFrr6gx5TY816b2BoNsbbl0UY48nqOyW+GSIS2htBosHBOfXbTZe0grFY+v4jDvP8ACkJK3ZY4/aGYm+mp+wVVtXFA0WSb+LL/ANQbz/7pUGMnu5Jys3/N5KqMbjQ4Na0EBs6mScxk9FswxumiucgWsZTqLdbKNjZtMeSKrNIE2PTQ8Vt+xlYsK4B0gxxBuCOaKqUQ640E21jkhKZtIjz9x85orAPAjSPsSovyNA+LqfyDdr14dAu4UQ0uPkpKlC5nz5j/ADChxhiG8LnrwTXgQJUdJk700rqapiOLq5K6mAYKZNzYcT8uo31QNBPM/hPcHvubD0Hkuik1ut/m4KAwcuJ1kpwoHfDev4Urq/AR838VASSmIJp0mcZ4TYFIscT9gCP0XKNC0n0CmpRfc0bhvPCd5URktOlDZNted+AUJBcYHopKbXPMnQegCkeQLN/ykMa2gFKChatYjRQDEkIpsC1w9AvcGt1KzvbntZTwwdhaAz1P5zuBH9XE/wBugWi2FioNQ/zBji3rFl4sROYuu8k5idZ3+6wdXN3p7F+JKrItm1Cawc+5Mm+8yvUOztTNla1uUmJnQm5c5ztCLW/WV5hiKJZlfEgfqtr2N2sC4NqOkR9IMW0ifwsM13LkeibTwb/4ap3ZBdUZlLiZHhBg9CCRw9ih+yvYeiwNdUp03WaAHeK+XxOcD1NhwRHiYGta9pYQGjMNNT5gE6q4p49tKmJ8UuDQ4ahxtMcFBRV2PW6ox+2ew9GjiKNeg1rG96C5ocQGy1wAAFozZfeVoe0WCDy3OG5g0C7o8VxJPnzlWuKq0yWMe45QMxLLgFpg9PfRVW1NoU6T3tBDobmlxBO8keK0xKdUGps812lQIfkdlsSbHjuHJazsZUyvDW68OKxWOxwfUJG829deivtiEh7H3iRpbTVXR4GuT2HaGGz07awvPNq4o0iQwBz51iw/6zv5wvT6PipiN4/Rec9sm02Pc6Jbcjgp8kE+UUbqrnXqOzuvAmQJ1jnzULABqbnQcJ3lBf8Ai4MBjQJ0tE843DmpW87rpYN1S2RlnzuGuoRe/kpK9SxGv6h2hHsu4KuILXiW+4TMRQAu0yNyu77kCXC6Rru4dfz5J1SmRccfuoadXTrdSPqGbbku4w0vGUP3cP7h89lT1XSSTqdVatIc0jSY00nd+PNVlZiIgyBJJcVhE4V1cK6gCxq4ho0ueJ/T9kG95cuimTr868E6YsLn28lCqGcFONbfcpZvILjhGtykGkmNTw3BMQQyvlG4z1j0TgSbvMDgmSGi93D0CGfULjdKhlm6uD4W6b+ZT2NQeHCtcO0KEthkVal4VS1mwtU+jZUeNwyMcgaAsJiCx0+XqvPtpYN7alTMCAXSYuPESZHJbypTKj7vN9tJtzVPVYVNak+CeKVOjD4fFNyOpvG7wn5ogNnOcwnKYPstTtTYDD9FuQkmen8o8/JB7R7PupNDxdtienFcd5YJ1ZvhhlLdovMD2urF8PDXSzLAOhIiR538loNn9pMMyiGHxVDqXGYM3N9I3dVjKeAbDXjlop6+x7S2TOt5VfrwRZLpJeTVYjttSa4sawQ5oh15DxqBe/JUm0tq1a1PM4GwN41GknjP5UGyezDnOaXNJbOl7zvW+7VUGCh3YhoDYtyEBHrKTqIvQ08s8t2Phy917r2LshsNuSHtlrhw04EcCsx2N2CDUaI0XrlNraNPgAFsSoolsiYtytgCbQB9l5B2ueHucZgSfLkFq9pdoHZnEOytiFisZRD3Z3Sd4nTqrIQcnSIfFWyqw+Ga0TeTx1RNJOrthMpldWEVFUjJJ27DWUTFrypCNW8B7hQ0a0ftZFAZmki4Go3x+EMQylRGSfg/O5ca4Ru0+faEQQDTA0j946Iam25HJIZ2liCDy+WU+KaHNDxcGx4jr83odrQRwP8AlEbPd9TTo4e7f2n2Q/IFa8JiIxLIcQoCpoicSXF1MAkuJ1sPmgTZ3C33805rS4qYhrNbnhu81AZG2jaSco4/o1NfXgQ2w9z1TK1YuMn9goSnQjpK6wJoCePdMA6geCscMVV4dH0XwqpIki5oskJlTAgyTp8sFHhKhJG4cVxmOzvMfSDAXJ67q306qPLNfT4fU3fCCcHsilvbPW/7K4oYBsQIA4AIBtWAjaGJsuN6sskrnJs1vHp4G4zs4x4mBKyG3OztRrSGjMOB1Wzr7VyBVOM2219hqpZPTq1yTxPImeWVKTqLsjmuA3SFe7DeJynQrS18MKrYqtkbjvHRC0uyxkGnUsNSR9I4lUOWpcGp5E1uaTBUh3bWsEncFJWp4NpjEua98XBJIHKyi2dSqD/ja6DbMbWG/lOqqtvbKwtIAurEVCbkODr82cPNSeRxpozKKk6bLbYO2MK2o7KC03ALpIjcQR+q1LsU17SLEEHQhwK807JEmsW/7L2xdpcWPJ1D6Ugh3AtMdeNrtrE1KTsp/wDLg/RUeR3TjubnbZp5Oid0q+HWZUt9yOXp466JMfslgcfCZ3TPqEDVwYiD5J2zNp1aomoZayWhwcHNcZElpGoEET+EbVghdvpcjnjUmqsxZ1plpszmPwoAVLTiVodqZiCs/THiuulB7GN8hIoG0CZU1HDPBDhaN+n3T6VGRIJRrhI8Wl5O+IsZ/dDkOiGsBq2/Ec/n2UTWzB4/PnVMp4loIF4vJ5GNPMA+SLwbQC9j7iJH5CXAAr6d9U2mMomb2U/dkGN+7mNxC6KOp4R7n9kWANtA+LyE+gQZRm0z4yg1OPBFjSkuwkpAGVMQBZqFcU2UkkgEkknN4pgLRcbquErrUAHYdHAILDqzwzJVMmTRHisSWU44qHZNWYKf2mZFIEbjdVGy8ZeOa8v9Tt5mztdHFeka2rXSpYj50VczEZzDRKtKOBLfERMblzFqbLpJJbmc2ptMwSudlqRrOzGzR7raO2bh3MOZjA2Lk213Txmyz+zNjUu8NME9zTIeXdSctNt7gRrGs3stKxUtyLzKqSNdRwgeMos0an8c1DtLGUsOwBoB5a34niUHtDtDRbY6CwDblUGI29nMsY1reLrn3sETnZVDG27fAfidpYisRkJYy1yA2POVV4nYfiLs7KjydCb31/KFq16tXQl3rHkgMTs6t4c7qtEPtJLg31VK37mqEa4pFnhNm0Hgv7x1Az4Xk/7cjUOcbNM8YmQiXYjGUWlngxNEiNz2kdLofC7OxGE8VB7arN4lrwRwG4oL+KYKjqjWOw1QyT3f/G4x/PTd4Z5iCnS/n8sT933QSzb7Q5jO6c3M4MyiIaYkQD/LY9FohRMLK4Ls5jqtWliKpoilBcHAkkh7bHKBrG4kLcAbo0XoOillUanx2OX1Ucer289zOYtxmCqKuwB0rd43ZuYSNVkNp7Ocw3Fl1cU0zDKNDcPjw0RB8vZR4jFl/IcBMIULsK7SiNiJRuCr6BxiNDw5dEGGzokAm1YjRCoHDxyedpT+7zDLkIEzMg6bjCq8LiDGtxB8hr7KwoYiMw/uPvBVDjRNFLjHy9x5odSVNVGVeiA0rq4UkwOpJJIAQC64+iWnn9lxACTmapqcEAGYcq0wzlVUVYYdUzJoNx9LvKRZxhZSrst9J2U79DxWvpOtf5ZSNo94Rawvdea+pus1Lx/06vRzcYfkbsXC5GjjF1dNYXQAD9kO0NaLGTxBsh6uKdGUOceplc9R8lsm5PYtG0KWSo2s8ZC05uAEbzx6LKbTxVFjcQ2gTBe22oDWUaTWgGTIOYum13uROOxlPuzSMOzfULHQz0mQCsjtWk5rhUY2Gloa4CXRkaG53TxnjYNAgBquu1pQoQqVshwteX34fcq6pmibuBceAMDoqnD7Mc5veAgBtneICRrIneL6aq32TgsKWNdUrupFwJDXsOYjMRMNmBIOsTCi4dzVJq6LihjgGxTAYTa2vqd6HfsjEVXZ2ufkbBioe8BIN9IEclpdkjCsgUYqExp973WuY0AQLBXYek1+5syTz6Hsv2eX4ypWb/y0wf7mSDHXUdLhVh2b3ji4VgWZTaWtqOIH0wTBItJF4NhJW+7QCSSYv/i6pMBhxPd6sBmP7iSTrvgG9tR1WrD0KjPU90SWdOO2xoadBgLWtsGtyOaLWgNa6OWQAHhKr8PiJiRrHuiRUzVQ9mpGVw3y0kgGN7SXDzKZi6eV5bwt7LoQ8GDIKrUtZUm0qLni+is6j1UbQxJiAFogvBRIz1XDtabn55AppDfgP3UmIrGeHsomVncStispGuATHgHRSuqk6x55Uxx/tHl+xTQE2z6UkyQBB3jofuisTXAsyOuklVoI+GPuuuHP1sk1bCx7qc9esj9lA4RquyR8/VTtqB2tutx5bwnwIEK6p30L6/qup2OgddCQXCmISSSSAEutXF1qADKCsKTlXUCjabVVIkgyq85QBvICMD7BrTA38SgKphhPDTrogaGN1kry31J/13+P8HY6SN4ti7dWAsLlMxTMrM7nRrYKqp4sk2NuKbicVmIB0CwajRoY6g1obncIA0nUqoZXdXr5Gfzy0i0ZSRMg9B6KDa+0CTlGmiv+w+zu7e6s/dIHkrYp8l2hKLbLbb+Ao4HCy9z6rtQxzrOcRYGLuBJuCSLLBbIwb6z81QyXGT+ANw5blcdt9q/xGIawXa2/noPafVHbAw9wIXShTMdNI2HZHZYpwVqMZXDbG071HsygGsBtogts1ZIha4pcIwyblLcq9uki0TIgRcHNogKVcsbndcNEcTE+I2FxYeV1YbXE5DJBLTPABtp66hVLqgDt2SNN0iAABwiVO9i1bRL/AGDhv9xzjuJdwgvvHPefNB4qrme53FxI6Tb2Vjg3ZMM5+9wJ8zYfOSzr60aKeJXbM2RkmIrQVT7RxcTELm1cYQFQh8m62Y4dyhyCDULuAXM44j3/AFKmo4ZpGpB6WTKmBINpPp+hKttESJ0fI/SP1UL2QnEAc1KTyUhEIE/ulBC655BUjnSL/PlkARiOn29Eizp90xwhdYUwEepSXXNSQBGkkkmAkkkkAJdauLrUAF0FY0EBh1Z4dqpkTQsdTmmYsRdZJ1QzErcijIPQrMbbwbKUkHxG/Ref+pxSmpef9HW+nT2cWNo1GsbO9BYvGkmBw16qsbjMx5cVJTfmdA0XOWOnbOlSQZsjAmq+dw1Wo2pjm06ZA4WA4n57qlG2KOGZBd4uAufQKow2OdiKuY2bNhr6rTDH3Znlkt0WuxtnF7y43c4yfNeh9nNiy7xaAfAgOzmybB0LZ7MfEsW7HjpWYs2bsgqrVDBFhwVHi8QwGScx3AW9SiNuh0TBIG9ZdlUzOpOg4q5IqhFchuIxEkz9R9A3gOSosIw18Q2mz6Bby3n0Uu0sTYtB/wC7v/yFb9lcKKVE1nCC8T0buSbHJlj2gxDW02028fQMAt7j0WcraK7xuFLwOI+5uf0QWHwRJIcFpxNKJlnuzP4ui5w0lAuwTmkSIW3bgoKg2hhwWq6ObsQcDKtCmpgNDnnXQdXTz4A3T30zuHoJPvYIbFPAp5ZE5pN5OkCT6q7kiV9QyZ4pzNPm66jKkp6fN6sIDao0+fLJDTy/VKqdPP57JN0+fNyAG7uiYnBNUgJr7l1Na6ySiBEkkkpAJJJJACXQuJBAB2GVrQVRhyrKi9UzJot8KVS9oOztSs6aTmX1DyR6QCrCjURtF91iz4I5Pl2L8WaWN3E862r2Zfh2Fz3NmJhskepj7LH1sY/QEjpZetdtJcyIJtrr5LyipQ8RHNcvRoySi/wdFZJTgnZDh6UmStp2YwhLhZUOz8DJGYgD1PoF7R2E2HSNPMQSR5TKtWOTdsg8kYIu+ztEho4K3NJrXF+lrk/LJzi1g0gclQ7SxBfrpuG7lPFXpWZOWFYratNzXBpkweXK06rG7Sr90Dve6wA3A7h+UXVIaba8typtq4nIdM1U2aNYJt6pt0ixJR4JMHhDWc2mbNHiqncALx1WvwVcVZqARQpfSP63N08haOfRY7AtyMNN9SxdmrOFy4/0M4gaT5rQYTapew5GNpUqdmgn63n6QTw3nf6qBWzQNZa+up6m5TCwLuCxAqU2PGjmg+oT3BWIQO8IDaIhqs3NVXtWoA26shyRkZDaD3G0lVndcVY4yr8+XQJHl7fuujHgzMaB84rpbv0HumF43JueeqkIa4p53Dl91xjZPTcuOPqUwGri6VxMBy4pQANUkgIUk4Uz85mB9k7+Hda2ulxv80tS8jpkaS7VaW6iE0G8b9Y0101RqXkKZ1IJ/cuvbTXSR5Lndm9tJnTcAfsQjVHyFMnolH0XKrp1QDG/XQ/NysMO/dvH5j7qEmvI0mWdFG01X0Kg4/Jj7o+m4Qs7aZNAm2sG57Q5skt1jWN559Fi8RgnEn+ZxAIEGYOpP9PC69Hw7WPDmvgtgfefSyq6+zhTzF2X+1rZygAkgmdXX13WVEsmlmmE/bRlNl7KLajc93u0brA4u58l7D2Zw+SnzWM7I4QOearxYn2FgF6BQJBE25clU3YSfY5jcQRbLPXRZnH45zybwOP44Baba7wGXMfdYfaVIPmXQOASQ4JAWP2q1oLaXifvO4KswtEyXH6t7jr5cFZYPZocYaIaLucdw/KbVYHaeGmN538yosbBaMF0QXchaep3BDbV2m3OGNdme1pIDbU6YFnOH9TrwOqdjK5Iy0/CzeTaeZ3wqKtiBTBNI+JrmuLyBJLSHNAGkSNOHUpwg5OkRSb2R7LsgFtCi0jKRTpgjgQwAjyRDnKq2Bj3VcNRqP8AqexpduuRr56+aMdUVjjToiPdUVD2hr+Agaq0qOVbtCkCJKsx7MrlwYupWKHJVjj6IB1hBhreZXQT2KGQgJ4p8U8OmzQm1Gu3j7b9PnIo1LyFHS8aJjjx9V11Fw1EJrzlid949vJPVHyFM44JNF0g63EC59ve49UQylAniLdNJ/dGpeQpkTjdJJw5JJhZEkEkkAJJJJMBJBdSQBIwoqmUklFgG0XniVOXniUklS+SRLhXmDc6nfyUGKqEsMknw8eSSSyTS1Mv8FnsBxFMQYWmbWdDfEfUpJJNBLkrttVnf1H1KzeOqGBc+qSSElRNcBGKeRhGwSJcJvr14qo2i4wwTbhuSSQ0iLKrazjAE8fYKprtGTRJJauk4ZOD2Z6u15AABIAAAAO4Jr6ruJ9SkkqaKRneu4n1Q2NqGNT6pJKSRFmaxxugnlJJbI8FTOLgXUlIRxJdSSAfS+oKWfEPm8pJIfIyGqblcSSTG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data:image/jpeg;base64,/9j/4AAQSkZJRgABAQAAAQABAAD/2wCEAAkGBxQTEhUUExQVFBUXGBcYGBgXFxgUFxoYFBYXFhcYFxwYHCggGBwlHBcXITEhJSkrLi4uFx8zODMsNygtLisBCgoKDg0OGhAQGiwlICQsLCwsLCwsLCwsLCwsLCwsLCwsLCwsLCwsLCwsLCwsLCwsLCwsLCwsLCwsLCwsLCwsLP/AABEIAMIBAwMBIgACEQEDEQH/xAAbAAABBQEBAAAAAAAAAAAAAAAEAAIDBQYBB//EAD0QAAEDAgMFBwMCBQQABwAAAAEAAhEDIQQSMQVBUWFxBhMigZGh8DKx0cHhFEJSYvEHIzNyFSRDgoOiwv/EABoBAAIDAQEAAAAAAAAAAAAAAAABAgMEBQb/xAArEQACAgEDAwMEAQUAAAAAAAAAAQIRAxIhMQRBURMiMgVhgZHwI3GxwdH/2gAMAwEAAhEDEQA/AAwFKxv+P1PJNa3f6IynSgZjbyldpsxnWhsXPi4Tb/KY9r+EDl+yh7yDYeZv+y7ned5/RKhjSw759PykKR4H1CWQ7z7ylkHGUxHQw9Oh/CU8/um5R8KagAhlWE9zpChYFG56VDJmhMqEbkqb0S2joQJgzHRJutxpWT7EpPzDIPGSIOmVt8zuUcVoqePbQ1q94Lz4gdNSJ4SFUUMdSpSQH1Kjw8EZh4Q0tDvMZg3gJvEGMltTajC9rTe4kUrCB/6ZJPiaXEkwOWi4nVdVql7Ny6O2y5NTtTaLmPFdxy5fpb/Mb/SeS09TCGu2m6k8ZHQ/MNwiR5yqLYPZ5mKHeVs44fUf/s77K2bssUR3dJ5azWBYLnw6xx+Sb/RpjhbW73KbtTt2ngjRwjHQKj4qvDodBm8nSDl9Vm6eCwuFzPquqYioSMgInUwHPcDAgka8Votq7ApvkvGYnUmST1JWTxtZjKkU6NUOADHt8VRpaNIFyOWnDghdTrn7b/sLLilBao7+Syq7QwZdk/iafeQLMpvLB/8AIbHylOIi0z00PRYzZ2LFPFwafdi5AcC2G2M8vqcVq8K7Mxrm/TFuXIjdvXb6PI267FGRqUb7llg3eISvRNgUP9udxWE2TQDneKTALso+p2UTlHVarYG3DOVwEaAC0dFZ1Cb4J4/hRJ2iwXhLgJIWH2iwtIzCxEiNIK9YxtLM3w3n9Vku02FBa1mmW9uJUME6dMJv2mMpUgd9+ensm1A5tjYe3sia+Fj6Y9fyoKJI/q6LemZWNo9T01+6d343t9yuCrxAtom1arTuhMR3+JH9Pzmumm07svpHpK4cNaQQfX8LpaTdpHMAx580bAONM7oI5eJcNcjf5HRLTW/AfqpKFIAZ3abhvKAIO6cbx7JJVMY4k+KOQ0CSdMCKZRlKYvLR1UbYbYDM75ounDvdrb9Pwk2BI/EtGku6/k/hDVMQTw8hP3T3MY3U5uQ/K4cTH0tAQgIzmO4+f7rndFONVx4pmUlMQi2E+BCkgAXueEQPyo5J0t0QAs9lAVM5i4aaYzlEozFbRNGnmbGZxa0SJiXtBOo3EnUaIZlNc2pi2UxkdSNRoHidJAzHVkzpFiRoTyWHr3/SryTgm3sUwxTYqPe4BtM923M5znOk5yGsbDXS4k+U21VdsSi2riTlnu7ZfDk1ibHS8o3HtdXAqPptoUGghjRN+IBJkydXKPZWCqYiniP4eQ6mzVun90cREhcXJFRi9/sbOnx+9M9I2N2jwgb3TcdSLhYsPgFrWc8NJ0RzsfTPfeInumtc6JIAcJk+QPovKMD2UquwxDni77syy4+EgASDvjQjfxkaTsR2PrUaOLY+oWh1MuyMtDojx8bHQcFgy4sNVGW/g3RUruSNdisdQ7rvalamykWghziG3I0ub+Wq8w7VbZpuIfhawcZjOzM025OuEJ2Z2G6r3njyvY3LTD25xMEOjwmYtAtYrM7Sw76dR0yQCQfCWxB4FasODEp7PchNzina2LjF4l9YNc5+aPqBuQDr1GnVXvZKm9veNM5fCQSDedbnUgjrLt2iyWExQsHC24jUL0DstTc9ngOctuWzBI4jmPddDF7JIwKBpsLs6Yl4abG8/oLK/wBlYbNVD7mAATEFxG9LY+A7xt25TxO8HjzWsweGDGgCOq0zy2TdR2QNtLHBnhCyG06jnmStHjKU1MzvpmTzjcOKr9oYxoa45WhhnK3K3UcLX5k8VHG6ewnHYytUkA7p3xf3VfVzi4Mg8Plk/aWKLih6OKhdGKdGST3O1qua5F9/H91C2nNhdHV6TXjM3TfxBQjmZXbxG/X2U0yLFSLhqD1Go6KYjeYniP1Txg58Qs37eqje7NYCw3fnmi7AWGp5nZnaBR43E5jbQWCfiqmVuQef6DyQYQl3ARSXCkpCLI4kNGpcepj90NUrOef0GilOGDfrN+AuU12IOjRA+b1FfYY0Ybe4wuSB9I/UrgYTc+pXHEcSfYJgNJJT20/miZ3h3QAiKcO0kfN6GBxzQNTK4NE6o3QAz0CTmlIYmCU4012nCIyJMAZq03ZuhSq4gF7Q7LZodpOUQY481niy6L2Ywy6oHZTTbMzA6uPD9ll6mGqN+CzG6dGW/wBVNrsNbuGkOLTD7aAH6GgWaNJm5Vd2K207CvfIhriQT+izuMtiHl0OLnOcbXlzi6eVytXhdkl+GIaczgczo1AN1xs6ThTNuB1M9Iw21h3YfALiJAAk3s0DmbLH7Q/1HdhH1WMw73QAKr75Q8kgtuIAGgM3Vz2Xw58DX2g53HcGMbvO7X2Vftvt47GNqMo4Sk7CtdE1cQygXuY6WuaJ0sDvHNYenwLdz7bLsass6dR3K3/TztEalaqX0A1hOaYPGxk6kTBjiFJ/qbtyn3bqYAzvi4AEidU/s32h7zE/wuKpU6ZqMLWPpOD2zqCHAkOO7r1We7abLqDFgPaYm5/lJFiRwmJhXegvWTXHP6EsrcW38kZClIiV6Z2ExEOEDhosM7DFrr6gx5TY816b2BoNsbbl0UY48nqOyW+GSIS2htBosHBOfXbTZe0grFY+v4jDvP8ACkJK3ZY4/aGYm+mp+wVVtXFA0WSb+LL/ANQbz/7pUGMnu5Jys3/N5KqMbjQ4Na0EBs6mScxk9FswxumiucgWsZTqLdbKNjZtMeSKrNIE2PTQ8Vt+xlYsK4B0gxxBuCOaKqUQ640E21jkhKZtIjz9x85orAPAjSPsSovyNA+LqfyDdr14dAu4UQ0uPkpKlC5nz5j/ADChxhiG8LnrwTXgQJUdJk700rqapiOLq5K6mAYKZNzYcT8uo31QNBPM/hPcHvubD0Hkuik1ut/m4KAwcuJ1kpwoHfDev4Urq/AR838VASSmIJp0mcZ4TYFIscT9gCP0XKNC0n0CmpRfc0bhvPCd5URktOlDZNted+AUJBcYHopKbXPMnQegCkeQLN/ykMa2gFKChatYjRQDEkIpsC1w9AvcGt1KzvbntZTwwdhaAz1P5zuBH9XE/wBugWi2FioNQ/zBji3rFl4sROYuu8k5idZ3+6wdXN3p7F+JKrItm1Cawc+5Mm+8yvUOztTNla1uUmJnQm5c5ztCLW/WV5hiKJZlfEgfqtr2N2sC4NqOkR9IMW0ifwsM13LkeibTwb/4ap3ZBdUZlLiZHhBg9CCRw9ih+yvYeiwNdUp03WaAHeK+XxOcD1NhwRHiYGta9pYQGjMNNT5gE6q4p49tKmJ8UuDQ4ahxtMcFBRV2PW6ox+2ew9GjiKNeg1rG96C5ocQGy1wAAFozZfeVoe0WCDy3OG5g0C7o8VxJPnzlWuKq0yWMe45QMxLLgFpg9PfRVW1NoU6T3tBDobmlxBO8keK0xKdUGps812lQIfkdlsSbHjuHJazsZUyvDW68OKxWOxwfUJG829deivtiEh7H3iRpbTVXR4GuT2HaGGz07awvPNq4o0iQwBz51iw/6zv5wvT6PipiN4/Rec9sm02Pc6Jbcjgp8kE+UUbqrnXqOzuvAmQJ1jnzULABqbnQcJ3lBf8Ai4MBjQJ0tE843DmpW87rpYN1S2RlnzuGuoRe/kpK9SxGv6h2hHsu4KuILXiW+4TMRQAu0yNyu77kCXC6Rru4dfz5J1SmRccfuoadXTrdSPqGbbku4w0vGUP3cP7h89lT1XSSTqdVatIc0jSY00nd+PNVlZiIgyBJJcVhE4V1cK6gCxq4ho0ueJ/T9kG95cuimTr868E6YsLn28lCqGcFONbfcpZvILjhGtykGkmNTw3BMQQyvlG4z1j0TgSbvMDgmSGi93D0CGfULjdKhlm6uD4W6b+ZT2NQeHCtcO0KEthkVal4VS1mwtU+jZUeNwyMcgaAsJiCx0+XqvPtpYN7alTMCAXSYuPESZHJbypTKj7vN9tJtzVPVYVNak+CeKVOjD4fFNyOpvG7wn5ogNnOcwnKYPstTtTYDD9FuQkmen8o8/JB7R7PupNDxdtienFcd5YJ1ZvhhlLdovMD2urF8PDXSzLAOhIiR538loNn9pMMyiGHxVDqXGYM3N9I3dVjKeAbDXjlop6+x7S2TOt5VfrwRZLpJeTVYjttSa4sawQ5oh15DxqBe/JUm0tq1a1PM4GwN41GknjP5UGyezDnOaXNJbOl7zvW+7VUGCh3YhoDYtyEBHrKTqIvQ08s8t2Phy917r2LshsNuSHtlrhw04EcCsx2N2CDUaI0XrlNraNPgAFsSoolsiYtytgCbQB9l5B2ueHucZgSfLkFq9pdoHZnEOytiFisZRD3Z3Sd4nTqrIQcnSIfFWyqw+Ga0TeTx1RNJOrthMpldWEVFUjJJ27DWUTFrypCNW8B7hQ0a0ftZFAZmki4Go3x+EMQylRGSfg/O5ca4Ru0+faEQQDTA0j946Iam25HJIZ2liCDy+WU+KaHNDxcGx4jr83odrQRwP8AlEbPd9TTo4e7f2n2Q/IFa8JiIxLIcQoCpoicSXF1MAkuJ1sPmgTZ3C33805rS4qYhrNbnhu81AZG2jaSco4/o1NfXgQ2w9z1TK1YuMn9goSnQjpK6wJoCePdMA6geCscMVV4dH0XwqpIki5oskJlTAgyTp8sFHhKhJG4cVxmOzvMfSDAXJ67q306qPLNfT4fU3fCCcHsilvbPW/7K4oYBsQIA4AIBtWAjaGJsuN6sskrnJs1vHp4G4zs4x4mBKyG3OztRrSGjMOB1Wzr7VyBVOM2219hqpZPTq1yTxPImeWVKTqLsjmuA3SFe7DeJynQrS18MKrYqtkbjvHRC0uyxkGnUsNSR9I4lUOWpcGp5E1uaTBUh3bWsEncFJWp4NpjEua98XBJIHKyi2dSqD/ja6DbMbWG/lOqqtvbKwtIAurEVCbkODr82cPNSeRxpozKKk6bLbYO2MK2o7KC03ALpIjcQR+q1LsU17SLEEHQhwK807JEmsW/7L2xdpcWPJ1D6Ugh3AtMdeNrtrE1KTsp/wDLg/RUeR3TjubnbZp5Oid0q+HWZUt9yOXp466JMfslgcfCZ3TPqEDVwYiD5J2zNp1aomoZayWhwcHNcZElpGoEET+EbVghdvpcjnjUmqsxZ1plpszmPwoAVLTiVodqZiCs/THiuulB7GN8hIoG0CZU1HDPBDhaN+n3T6VGRIJRrhI8Wl5O+IsZ/dDkOiGsBq2/Ec/n2UTWzB4/PnVMp4loIF4vJ5GNPMA+SLwbQC9j7iJH5CXAAr6d9U2mMomb2U/dkGN+7mNxC6KOp4R7n9kWANtA+LyE+gQZRm0z4yg1OPBFjSkuwkpAGVMQBZqFcU2UkkgEkknN4pgLRcbquErrUAHYdHAILDqzwzJVMmTRHisSWU44qHZNWYKf2mZFIEbjdVGy8ZeOa8v9Tt5mztdHFeka2rXSpYj50VczEZzDRKtKOBLfERMblzFqbLpJJbmc2ptMwSudlqRrOzGzR7raO2bh3MOZjA2Lk213Txmyz+zNjUu8NME9zTIeXdSctNt7gRrGs3stKxUtyLzKqSNdRwgeMos0an8c1DtLGUsOwBoB5a34niUHtDtDRbY6CwDblUGI29nMsY1reLrn3sETnZVDG27fAfidpYisRkJYy1yA2POVV4nYfiLs7KjydCb31/KFq16tXQl3rHkgMTs6t4c7qtEPtJLg31VK37mqEa4pFnhNm0Hgv7x1Az4Xk/7cjUOcbNM8YmQiXYjGUWlngxNEiNz2kdLofC7OxGE8VB7arN4lrwRwG4oL+KYKjqjWOw1QyT3f/G4x/PTd4Z5iCnS/n8sT933QSzb7Q5jO6c3M4MyiIaYkQD/LY9FohRMLK4Ls5jqtWliKpoilBcHAkkh7bHKBrG4kLcAbo0XoOillUanx2OX1Ucer289zOYtxmCqKuwB0rd43ZuYSNVkNp7Ocw3Fl1cU0zDKNDcPjw0RB8vZR4jFl/IcBMIULsK7SiNiJRuCr6BxiNDw5dEGGzokAm1YjRCoHDxyedpT+7zDLkIEzMg6bjCq8LiDGtxB8hr7KwoYiMw/uPvBVDjRNFLjHy9x5odSVNVGVeiA0rq4UkwOpJJIAQC64+iWnn9lxACTmapqcEAGYcq0wzlVUVYYdUzJoNx9LvKRZxhZSrst9J2U79DxWvpOtf5ZSNo94Rawvdea+pus1Lx/06vRzcYfkbsXC5GjjF1dNYXQAD9kO0NaLGTxBsh6uKdGUOceplc9R8lsm5PYtG0KWSo2s8ZC05uAEbzx6LKbTxVFjcQ2gTBe22oDWUaTWgGTIOYum13uROOxlPuzSMOzfULHQz0mQCsjtWk5rhUY2Gloa4CXRkaG53TxnjYNAgBquu1pQoQqVshwteX34fcq6pmibuBceAMDoqnD7Mc5veAgBtneICRrIneL6aq32TgsKWNdUrupFwJDXsOYjMRMNmBIOsTCi4dzVJq6LihjgGxTAYTa2vqd6HfsjEVXZ2ufkbBioe8BIN9IEclpdkjCsgUYqExp973WuY0AQLBXYek1+5syTz6Hsv2eX4ypWb/y0wf7mSDHXUdLhVh2b3ji4VgWZTaWtqOIH0wTBItJF4NhJW+7QCSSYv/i6pMBhxPd6sBmP7iSTrvgG9tR1WrD0KjPU90SWdOO2xoadBgLWtsGtyOaLWgNa6OWQAHhKr8PiJiRrHuiRUzVQ9mpGVw3y0kgGN7SXDzKZi6eV5bwt7LoQ8GDIKrUtZUm0qLni+is6j1UbQxJiAFogvBRIz1XDtabn55AppDfgP3UmIrGeHsomVncStispGuATHgHRSuqk6x55Uxx/tHl+xTQE2z6UkyQBB3jofuisTXAsyOuklVoI+GPuuuHP1sk1bCx7qc9esj9lA4RquyR8/VTtqB2tutx5bwnwIEK6p30L6/qup2OgddCQXCmISSSSAEutXF1qADKCsKTlXUCjabVVIkgyq85QBvICMD7BrTA38SgKphhPDTrogaGN1kry31J/13+P8HY6SN4ti7dWAsLlMxTMrM7nRrYKqp4sk2NuKbicVmIB0CwajRoY6g1obncIA0nUqoZXdXr5Gfzy0i0ZSRMg9B6KDa+0CTlGmiv+w+zu7e6s/dIHkrYp8l2hKLbLbb+Ao4HCy9z6rtQxzrOcRYGLuBJuCSLLBbIwb6z81QyXGT+ANw5blcdt9q/xGIawXa2/noPafVHbAw9wIXShTMdNI2HZHZYpwVqMZXDbG071HsygGsBtogts1ZIha4pcIwyblLcq9uki0TIgRcHNogKVcsbndcNEcTE+I2FxYeV1YbXE5DJBLTPABtp66hVLqgDt2SNN0iAABwiVO9i1bRL/AGDhv9xzjuJdwgvvHPefNB4qrme53FxI6Tb2Vjg3ZMM5+9wJ8zYfOSzr60aKeJXbM2RkmIrQVT7RxcTELm1cYQFQh8m62Y4dyhyCDULuAXM44j3/AFKmo4ZpGpB6WTKmBINpPp+hKttESJ0fI/SP1UL2QnEAc1KTyUhEIE/ulBC655BUjnSL/PlkARiOn29Eizp90xwhdYUwEepSXXNSQBGkkkmAkkkkAJdauLrUAF0FY0EBh1Z4dqpkTQsdTmmYsRdZJ1QzErcijIPQrMbbwbKUkHxG/Ref+pxSmpef9HW+nT2cWNo1GsbO9BYvGkmBw16qsbjMx5cVJTfmdA0XOWOnbOlSQZsjAmq+dw1Wo2pjm06ZA4WA4n57qlG2KOGZBd4uAufQKow2OdiKuY2bNhr6rTDH3Znlkt0WuxtnF7y43c4yfNeh9nNiy7xaAfAgOzmybB0LZ7MfEsW7HjpWYs2bsgqrVDBFhwVHi8QwGScx3AW9SiNuh0TBIG9ZdlUzOpOg4q5IqhFchuIxEkz9R9A3gOSosIw18Q2mz6Bby3n0Uu0sTYtB/wC7v/yFb9lcKKVE1nCC8T0buSbHJlj2gxDW02028fQMAt7j0WcraK7xuFLwOI+5uf0QWHwRJIcFpxNKJlnuzP4ui5w0lAuwTmkSIW3bgoKg2hhwWq6ObsQcDKtCmpgNDnnXQdXTz4A3T30zuHoJPvYIbFPAp5ZE5pN5OkCT6q7kiV9QyZ4pzNPm66jKkp6fN6sIDao0+fLJDTy/VKqdPP57JN0+fNyAG7uiYnBNUgJr7l1Na6ySiBEkkkpAJJJJACXQuJBAB2GVrQVRhyrKi9UzJot8KVS9oOztSs6aTmX1DyR6QCrCjURtF91iz4I5Pl2L8WaWN3E862r2Zfh2Fz3NmJhskepj7LH1sY/QEjpZetdtJcyIJtrr5LyipQ8RHNcvRoySi/wdFZJTgnZDh6UmStp2YwhLhZUOz8DJGYgD1PoF7R2E2HSNPMQSR5TKtWOTdsg8kYIu+ztEho4K3NJrXF+lrk/LJzi1g0gclQ7SxBfrpuG7lPFXpWZOWFYratNzXBpkweXK06rG7Sr90Dve6wA3A7h+UXVIaba8typtq4nIdM1U2aNYJt6pt0ixJR4JMHhDWc2mbNHiqncALx1WvwVcVZqARQpfSP63N08haOfRY7AtyMNN9SxdmrOFy4/0M4gaT5rQYTapew5GNpUqdmgn63n6QTw3nf6qBWzQNZa+up6m5TCwLuCxAqU2PGjmg+oT3BWIQO8IDaIhqs3NVXtWoA26shyRkZDaD3G0lVndcVY4yr8+XQJHl7fuujHgzMaB84rpbv0HumF43JueeqkIa4p53Dl91xjZPTcuOPqUwGri6VxMBy4pQANUkgIUk4Uz85mB9k7+Hda2ulxv80tS8jpkaS7VaW6iE0G8b9Y0101RqXkKZ1IJ/cuvbTXSR5Lndm9tJnTcAfsQjVHyFMnolH0XKrp1QDG/XQ/NysMO/dvH5j7qEmvI0mWdFG01X0Kg4/Jj7o+m4Qs7aZNAm2sG57Q5skt1jWN559Fi8RgnEn+ZxAIEGYOpP9PC69Hw7WPDmvgtgfefSyq6+zhTzF2X+1rZygAkgmdXX13WVEsmlmmE/bRlNl7KLajc93u0brA4u58l7D2Zw+SnzWM7I4QOearxYn2FgF6BQJBE25clU3YSfY5jcQRbLPXRZnH45zybwOP44Baba7wGXMfdYfaVIPmXQOASQ4JAWP2q1oLaXifvO4KswtEyXH6t7jr5cFZYPZocYaIaLucdw/KbVYHaeGmN538yosbBaMF0QXchaep3BDbV2m3OGNdme1pIDbU6YFnOH9TrwOqdjK5Iy0/CzeTaeZ3wqKtiBTBNI+JrmuLyBJLSHNAGkSNOHUpwg5OkRSb2R7LsgFtCi0jKRTpgjgQwAjyRDnKq2Bj3VcNRqP8AqexpduuRr56+aMdUVjjToiPdUVD2hr+Agaq0qOVbtCkCJKsx7MrlwYupWKHJVjj6IB1hBhreZXQT2KGQgJ4p8U8OmzQm1Gu3j7b9PnIo1LyFHS8aJjjx9V11Fw1EJrzlid949vJPVHyFM44JNF0g63EC59ve49UQylAniLdNJ/dGpeQpkTjdJJw5JJhZEkEkkAJJJJMBJBdSQBIwoqmUklFgG0XniVOXniUklS+SRLhXmDc6nfyUGKqEsMknw8eSSSyTS1Mv8FnsBxFMQYWmbWdDfEfUpJJNBLkrttVnf1H1KzeOqGBc+qSSElRNcBGKeRhGwSJcJvr14qo2i4wwTbhuSSQ0iLKrazjAE8fYKprtGTRJJauk4ZOD2Z6u15AABIAAAAO4Jr6ruJ9SkkqaKRneu4n1Q2NqGNT6pJKSRFmaxxugnlJJbI8FTOLgXUlIRxJdSSAfS+oKWfEPm8pJIfIyGqblcSSTG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0" name="AutoShape 6" descr="data:image/jpeg;base64,/9j/4AAQSkZJRgABAQAAAQABAAD/2wCEAAkGBxQTEhUUExQVFBUXGBcYGBgXFxgUFxoYFBYXFhcYFxwYHCggGBwlHBcXITEhJSkrLi4uFx8zODMsNygtLisBCgoKDg0OGhAQGiwlICQsLCwsLCwsLCwsLCwsLCwsLCwsLCwsLCwsLCwsLCwsLCwsLCwsLCwsLCwsLCwsLCwsLP/AABEIAMIBAwMBIgACEQEDEQH/xAAbAAABBQEBAAAAAAAAAAAAAAAEAAIDBQYBB//EAD0QAAEDAgMFBwMCBQQABwAAAAEAAhEDIQQSMQVBUWFxBhMigZGh8DKx0cHhFEJSYvEHIzNyFSRDgoOiwv/EABoBAAIDAQEAAAAAAAAAAAAAAAABAgMEBQb/xAArEQACAgEDAwMEAQUAAAAAAAAAAQIRAxIhMQRBURMiMgVhgZHwI3GxwdH/2gAMAwEAAhEDEQA/AAwFKxv+P1PJNa3f6IynSgZjbyldpsxnWhsXPi4Tb/KY9r+EDl+yh7yDYeZv+y7ned5/RKhjSw759PykKR4H1CWQ7z7ylkHGUxHQw9Oh/CU8/um5R8KagAhlWE9zpChYFG56VDJmhMqEbkqb0S2joQJgzHRJutxpWT7EpPzDIPGSIOmVt8zuUcVoqePbQ1q94Lz4gdNSJ4SFUUMdSpSQH1Kjw8EZh4Q0tDvMZg3gJvEGMltTajC9rTe4kUrCB/6ZJPiaXEkwOWi4nVdVql7Ny6O2y5NTtTaLmPFdxy5fpb/Mb/SeS09TCGu2m6k8ZHQ/MNwiR5yqLYPZ5mKHeVs44fUf/s77K2bssUR3dJ5azWBYLnw6xx+Sb/RpjhbW73KbtTt2ngjRwjHQKj4qvDodBm8nSDl9Vm6eCwuFzPquqYioSMgInUwHPcDAgka8Votq7ApvkvGYnUmST1JWTxtZjKkU6NUOADHt8VRpaNIFyOWnDghdTrn7b/sLLilBao7+Syq7QwZdk/iafeQLMpvLB/8AIbHylOIi0z00PRYzZ2LFPFwafdi5AcC2G2M8vqcVq8K7Mxrm/TFuXIjdvXb6PI267FGRqUb7llg3eISvRNgUP9udxWE2TQDneKTALso+p2UTlHVarYG3DOVwEaAC0dFZ1Cb4J4/hRJ2iwXhLgJIWH2iwtIzCxEiNIK9YxtLM3w3n9Vku02FBa1mmW9uJUME6dMJv2mMpUgd9+ensm1A5tjYe3sia+Fj6Y9fyoKJI/q6LemZWNo9T01+6d343t9yuCrxAtom1arTuhMR3+JH9Pzmumm07svpHpK4cNaQQfX8LpaTdpHMAx580bAONM7oI5eJcNcjf5HRLTW/AfqpKFIAZ3abhvKAIO6cbx7JJVMY4k+KOQ0CSdMCKZRlKYvLR1UbYbYDM75ounDvdrb9Pwk2BI/EtGku6/k/hDVMQTw8hP3T3MY3U5uQ/K4cTH0tAQgIzmO4+f7rndFONVx4pmUlMQi2E+BCkgAXueEQPyo5J0t0QAs9lAVM5i4aaYzlEozFbRNGnmbGZxa0SJiXtBOo3EnUaIZlNc2pi2UxkdSNRoHidJAzHVkzpFiRoTyWHr3/SryTgm3sUwxTYqPe4BtM923M5znOk5yGsbDXS4k+U21VdsSi2riTlnu7ZfDk1ibHS8o3HtdXAqPptoUGghjRN+IBJkydXKPZWCqYiniP4eQ6mzVun90cREhcXJFRi9/sbOnx+9M9I2N2jwgb3TcdSLhYsPgFrWc8NJ0RzsfTPfeInumtc6JIAcJk+QPovKMD2UquwxDni77syy4+EgASDvjQjfxkaTsR2PrUaOLY+oWh1MuyMtDojx8bHQcFgy4sNVGW/g3RUruSNdisdQ7rvalamykWghziG3I0ub+Wq8w7VbZpuIfhawcZjOzM025OuEJ2Z2G6r3njyvY3LTD25xMEOjwmYtAtYrM7Sw76dR0yQCQfCWxB4FasODEp7PchNzina2LjF4l9YNc5+aPqBuQDr1GnVXvZKm9veNM5fCQSDedbnUgjrLt2iyWExQsHC24jUL0DstTc9ngOctuWzBI4jmPddDF7JIwKBpsLs6Yl4abG8/oLK/wBlYbNVD7mAATEFxG9LY+A7xt25TxO8HjzWsweGDGgCOq0zy2TdR2QNtLHBnhCyG06jnmStHjKU1MzvpmTzjcOKr9oYxoa45WhhnK3K3UcLX5k8VHG6ewnHYytUkA7p3xf3VfVzi4Mg8Plk/aWKLih6OKhdGKdGST3O1qua5F9/H91C2nNhdHV6TXjM3TfxBQjmZXbxG/X2U0yLFSLhqD1Go6KYjeYniP1Txg58Qs37eqje7NYCw3fnmi7AWGp5nZnaBR43E5jbQWCfiqmVuQef6DyQYQl3ARSXCkpCLI4kNGpcepj90NUrOef0GilOGDfrN+AuU12IOjRA+b1FfYY0Ybe4wuSB9I/UrgYTc+pXHEcSfYJgNJJT20/miZ3h3QAiKcO0kfN6GBxzQNTK4NE6o3QAz0CTmlIYmCU4012nCIyJMAZq03ZuhSq4gF7Q7LZodpOUQY481niy6L2Ywy6oHZTTbMzA6uPD9ll6mGqN+CzG6dGW/wBVNrsNbuGkOLTD7aAH6GgWaNJm5Vd2K207CvfIhriQT+izuMtiHl0OLnOcbXlzi6eVytXhdkl+GIaczgczo1AN1xs6ThTNuB1M9Iw21h3YfALiJAAk3s0DmbLH7Q/1HdhH1WMw73QAKr75Q8kgtuIAGgM3Vz2Xw58DX2g53HcGMbvO7X2Vftvt47GNqMo4Sk7CtdE1cQygXuY6WuaJ0sDvHNYenwLdz7bLsass6dR3K3/TztEalaqX0A1hOaYPGxk6kTBjiFJ/qbtyn3bqYAzvi4AEidU/s32h7zE/wuKpU6ZqMLWPpOD2zqCHAkOO7r1We7abLqDFgPaYm5/lJFiRwmJhXegvWTXHP6EsrcW38kZClIiV6Z2ExEOEDhosM7DFrr6gx5TY816b2BoNsbbl0UY48nqOyW+GSIS2htBosHBOfXbTZe0grFY+v4jDvP8ACkJK3ZY4/aGYm+mp+wVVtXFA0WSb+LL/ANQbz/7pUGMnu5Jys3/N5KqMbjQ4Na0EBs6mScxk9FswxumiucgWsZTqLdbKNjZtMeSKrNIE2PTQ8Vt+xlYsK4B0gxxBuCOaKqUQ640E21jkhKZtIjz9x85orAPAjSPsSovyNA+LqfyDdr14dAu4UQ0uPkpKlC5nz5j/ADChxhiG8LnrwTXgQJUdJk700rqapiOLq5K6mAYKZNzYcT8uo31QNBPM/hPcHvubD0Hkuik1ut/m4KAwcuJ1kpwoHfDev4Urq/AR838VASSmIJp0mcZ4TYFIscT9gCP0XKNC0n0CmpRfc0bhvPCd5URktOlDZNted+AUJBcYHopKbXPMnQegCkeQLN/ykMa2gFKChatYjRQDEkIpsC1w9AvcGt1KzvbntZTwwdhaAz1P5zuBH9XE/wBugWi2FioNQ/zBji3rFl4sROYuu8k5idZ3+6wdXN3p7F+JKrItm1Cawc+5Mm+8yvUOztTNla1uUmJnQm5c5ztCLW/WV5hiKJZlfEgfqtr2N2sC4NqOkR9IMW0ifwsM13LkeibTwb/4ap3ZBdUZlLiZHhBg9CCRw9ih+yvYeiwNdUp03WaAHeK+XxOcD1NhwRHiYGta9pYQGjMNNT5gE6q4p49tKmJ8UuDQ4ahxtMcFBRV2PW6ox+2ew9GjiKNeg1rG96C5ocQGy1wAAFozZfeVoe0WCDy3OG5g0C7o8VxJPnzlWuKq0yWMe45QMxLLgFpg9PfRVW1NoU6T3tBDobmlxBO8keK0xKdUGps812lQIfkdlsSbHjuHJazsZUyvDW68OKxWOxwfUJG829deivtiEh7H3iRpbTVXR4GuT2HaGGz07awvPNq4o0iQwBz51iw/6zv5wvT6PipiN4/Rec9sm02Pc6Jbcjgp8kE+UUbqrnXqOzuvAmQJ1jnzULABqbnQcJ3lBf8Ai4MBjQJ0tE843DmpW87rpYN1S2RlnzuGuoRe/kpK9SxGv6h2hHsu4KuILXiW+4TMRQAu0yNyu77kCXC6Rru4dfz5J1SmRccfuoadXTrdSPqGbbku4w0vGUP3cP7h89lT1XSSTqdVatIc0jSY00nd+PNVlZiIgyBJJcVhE4V1cK6gCxq4ho0ueJ/T9kG95cuimTr868E6YsLn28lCqGcFONbfcpZvILjhGtykGkmNTw3BMQQyvlG4z1j0TgSbvMDgmSGi93D0CGfULjdKhlm6uD4W6b+ZT2NQeHCtcO0KEthkVal4VS1mwtU+jZUeNwyMcgaAsJiCx0+XqvPtpYN7alTMCAXSYuPESZHJbypTKj7vN9tJtzVPVYVNak+CeKVOjD4fFNyOpvG7wn5ogNnOcwnKYPstTtTYDD9FuQkmen8o8/JB7R7PupNDxdtienFcd5YJ1ZvhhlLdovMD2urF8PDXSzLAOhIiR538loNn9pMMyiGHxVDqXGYM3N9I3dVjKeAbDXjlop6+x7S2TOt5VfrwRZLpJeTVYjttSa4sawQ5oh15DxqBe/JUm0tq1a1PM4GwN41GknjP5UGyezDnOaXNJbOl7zvW+7VUGCh3YhoDYtyEBHrKTqIvQ08s8t2Phy917r2LshsNuSHtlrhw04EcCsx2N2CDUaI0XrlNraNPgAFsSoolsiYtytgCbQB9l5B2ueHucZgSfLkFq9pdoHZnEOytiFisZRD3Z3Sd4nTqrIQcnSIfFWyqw+Ga0TeTx1RNJOrthMpldWEVFUjJJ27DWUTFrypCNW8B7hQ0a0ftZFAZmki4Go3x+EMQylRGSfg/O5ca4Ru0+faEQQDTA0j946Iam25HJIZ2liCDy+WU+KaHNDxcGx4jr83odrQRwP8AlEbPd9TTo4e7f2n2Q/IFa8JiIxLIcQoCpoicSXF1MAkuJ1sPmgTZ3C33805rS4qYhrNbnhu81AZG2jaSco4/o1NfXgQ2w9z1TK1YuMn9goSnQjpK6wJoCePdMA6geCscMVV4dH0XwqpIki5oskJlTAgyTp8sFHhKhJG4cVxmOzvMfSDAXJ67q306qPLNfT4fU3fCCcHsilvbPW/7K4oYBsQIA4AIBtWAjaGJsuN6sskrnJs1vHp4G4zs4x4mBKyG3OztRrSGjMOB1Wzr7VyBVOM2219hqpZPTq1yTxPImeWVKTqLsjmuA3SFe7DeJynQrS18MKrYqtkbjvHRC0uyxkGnUsNSR9I4lUOWpcGp5E1uaTBUh3bWsEncFJWp4NpjEua98XBJIHKyi2dSqD/ja6DbMbWG/lOqqtvbKwtIAurEVCbkODr82cPNSeRxpozKKk6bLbYO2MK2o7KC03ALpIjcQR+q1LsU17SLEEHQhwK807JEmsW/7L2xdpcWPJ1D6Ugh3AtMdeNrtrE1KTsp/wDLg/RUeR3TjubnbZp5Oid0q+HWZUt9yOXp466JMfslgcfCZ3TPqEDVwYiD5J2zNp1aomoZayWhwcHNcZElpGoEET+EbVghdvpcjnjUmqsxZ1plpszmPwoAVLTiVodqZiCs/THiuulB7GN8hIoG0CZU1HDPBDhaN+n3T6VGRIJRrhI8Wl5O+IsZ/dDkOiGsBq2/Ec/n2UTWzB4/PnVMp4loIF4vJ5GNPMA+SLwbQC9j7iJH5CXAAr6d9U2mMomb2U/dkGN+7mNxC6KOp4R7n9kWANtA+LyE+gQZRm0z4yg1OPBFjSkuwkpAGVMQBZqFcU2UkkgEkknN4pgLRcbquErrUAHYdHAILDqzwzJVMmTRHisSWU44qHZNWYKf2mZFIEbjdVGy8ZeOa8v9Tt5mztdHFeka2rXSpYj50VczEZzDRKtKOBLfERMblzFqbLpJJbmc2ptMwSudlqRrOzGzR7raO2bh3MOZjA2Lk213Txmyz+zNjUu8NME9zTIeXdSctNt7gRrGs3stKxUtyLzKqSNdRwgeMos0an8c1DtLGUsOwBoB5a34niUHtDtDRbY6CwDblUGI29nMsY1reLrn3sETnZVDG27fAfidpYisRkJYy1yA2POVV4nYfiLs7KjydCb31/KFq16tXQl3rHkgMTs6t4c7qtEPtJLg31VK37mqEa4pFnhNm0Hgv7x1Az4Xk/7cjUOcbNM8YmQiXYjGUWlngxNEiNz2kdLofC7OxGE8VB7arN4lrwRwG4oL+KYKjqjWOw1QyT3f/G4x/PTd4Z5iCnS/n8sT933QSzb7Q5jO6c3M4MyiIaYkQD/LY9FohRMLK4Ls5jqtWliKpoilBcHAkkh7bHKBrG4kLcAbo0XoOillUanx2OX1Ucer289zOYtxmCqKuwB0rd43ZuYSNVkNp7Ocw3Fl1cU0zDKNDcPjw0RB8vZR4jFl/IcBMIULsK7SiNiJRuCr6BxiNDw5dEGGzokAm1YjRCoHDxyedpT+7zDLkIEzMg6bjCq8LiDGtxB8hr7KwoYiMw/uPvBVDjRNFLjHy9x5odSVNVGVeiA0rq4UkwOpJJIAQC64+iWnn9lxACTmapqcEAGYcq0wzlVUVYYdUzJoNx9LvKRZxhZSrst9J2U79DxWvpOtf5ZSNo94Rawvdea+pus1Lx/06vRzcYfkbsXC5GjjF1dNYXQAD9kO0NaLGTxBsh6uKdGUOceplc9R8lsm5PYtG0KWSo2s8ZC05uAEbzx6LKbTxVFjcQ2gTBe22oDWUaTWgGTIOYum13uROOxlPuzSMOzfULHQz0mQCsjtWk5rhUY2Gloa4CXRkaG53TxnjYNAgBquu1pQoQqVshwteX34fcq6pmibuBceAMDoqnD7Mc5veAgBtneICRrIneL6aq32TgsKWNdUrupFwJDXsOYjMRMNmBIOsTCi4dzVJq6LihjgGxTAYTa2vqd6HfsjEVXZ2ufkbBioe8BIN9IEclpdkjCsgUYqExp973WuY0AQLBXYek1+5syTz6Hsv2eX4ypWb/y0wf7mSDHXUdLhVh2b3ji4VgWZTaWtqOIH0wTBItJF4NhJW+7QCSSYv/i6pMBhxPd6sBmP7iSTrvgG9tR1WrD0KjPU90SWdOO2xoadBgLWtsGtyOaLWgNa6OWQAHhKr8PiJiRrHuiRUzVQ9mpGVw3y0kgGN7SXDzKZi6eV5bwt7LoQ8GDIKrUtZUm0qLni+is6j1UbQxJiAFogvBRIz1XDtabn55AppDfgP3UmIrGeHsomVncStispGuATHgHRSuqk6x55Uxx/tHl+xTQE2z6UkyQBB3jofuisTXAsyOuklVoI+GPuuuHP1sk1bCx7qc9esj9lA4RquyR8/VTtqB2tutx5bwnwIEK6p30L6/qup2OgddCQXCmISSSSAEutXF1qADKCsKTlXUCjabVVIkgyq85QBvICMD7BrTA38SgKphhPDTrogaGN1kry31J/13+P8HY6SN4ti7dWAsLlMxTMrM7nRrYKqp4sk2NuKbicVmIB0CwajRoY6g1obncIA0nUqoZXdXr5Gfzy0i0ZSRMg9B6KDa+0CTlGmiv+w+zu7e6s/dIHkrYp8l2hKLbLbb+Ao4HCy9z6rtQxzrOcRYGLuBJuCSLLBbIwb6z81QyXGT+ANw5blcdt9q/xGIawXa2/noPafVHbAw9wIXShTMdNI2HZHZYpwVqMZXDbG071HsygGsBtogts1ZIha4pcIwyblLcq9uki0TIgRcHNogKVcsbndcNEcTE+I2FxYeV1YbXE5DJBLTPABtp66hVLqgDt2SNN0iAABwiVO9i1bRL/AGDhv9xzjuJdwgvvHPefNB4qrme53FxI6Tb2Vjg3ZMM5+9wJ8zYfOSzr60aKeJXbM2RkmIrQVT7RxcTELm1cYQFQh8m62Y4dyhyCDULuAXM44j3/AFKmo4ZpGpB6WTKmBINpPp+hKttESJ0fI/SP1UL2QnEAc1KTyUhEIE/ulBC655BUjnSL/PlkARiOn29Eizp90xwhdYUwEepSXXNSQBGkkkmAkkkkAJdauLrUAF0FY0EBh1Z4dqpkTQsdTmmYsRdZJ1QzErcijIPQrMbbwbKUkHxG/Ref+pxSmpef9HW+nT2cWNo1GsbO9BYvGkmBw16qsbjMx5cVJTfmdA0XOWOnbOlSQZsjAmq+dw1Wo2pjm06ZA4WA4n57qlG2KOGZBd4uAufQKow2OdiKuY2bNhr6rTDH3Znlkt0WuxtnF7y43c4yfNeh9nNiy7xaAfAgOzmybB0LZ7MfEsW7HjpWYs2bsgqrVDBFhwVHi8QwGScx3AW9SiNuh0TBIG9ZdlUzOpOg4q5IqhFchuIxEkz9R9A3gOSosIw18Q2mz6Bby3n0Uu0sTYtB/wC7v/yFb9lcKKVE1nCC8T0buSbHJlj2gxDW02028fQMAt7j0WcraK7xuFLwOI+5uf0QWHwRJIcFpxNKJlnuzP4ui5w0lAuwTmkSIW3bgoKg2hhwWq6ObsQcDKtCmpgNDnnXQdXTz4A3T30zuHoJPvYIbFPAp5ZE5pN5OkCT6q7kiV9QyZ4pzNPm66jKkp6fN6sIDao0+fLJDTy/VKqdPP57JN0+fNyAG7uiYnBNUgJr7l1Na6ySiBEkkkpAJJJJACXQuJBAB2GVrQVRhyrKi9UzJot8KVS9oOztSs6aTmX1DyR6QCrCjURtF91iz4I5Pl2L8WaWN3E862r2Zfh2Fz3NmJhskepj7LH1sY/QEjpZetdtJcyIJtrr5LyipQ8RHNcvRoySi/wdFZJTgnZDh6UmStp2YwhLhZUOz8DJGYgD1PoF7R2E2HSNPMQSR5TKtWOTdsg8kYIu+ztEho4K3NJrXF+lrk/LJzi1g0gclQ7SxBfrpuG7lPFXpWZOWFYratNzXBpkweXK06rG7Sr90Dve6wA3A7h+UXVIaba8typtq4nIdM1U2aNYJt6pt0ixJR4JMHhDWc2mbNHiqncALx1WvwVcVZqARQpfSP63N08haOfRY7AtyMNN9SxdmrOFy4/0M4gaT5rQYTapew5GNpUqdmgn63n6QTw3nf6qBWzQNZa+up6m5TCwLuCxAqU2PGjmg+oT3BWIQO8IDaIhqs3NVXtWoA26shyRkZDaD3G0lVndcVY4yr8+XQJHl7fuujHgzMaB84rpbv0HumF43JueeqkIa4p53Dl91xjZPTcuOPqUwGri6VxMBy4pQANUkgIUk4Uz85mB9k7+Hda2ulxv80tS8jpkaS7VaW6iE0G8b9Y0101RqXkKZ1IJ/cuvbTXSR5Lndm9tJnTcAfsQjVHyFMnolH0XKrp1QDG/XQ/NysMO/dvH5j7qEmvI0mWdFG01X0Kg4/Jj7o+m4Qs7aZNAm2sG57Q5skt1jWN559Fi8RgnEn+ZxAIEGYOpP9PC69Hw7WPDmvgtgfefSyq6+zhTzF2X+1rZygAkgmdXX13WVEsmlmmE/bRlNl7KLajc93u0brA4u58l7D2Zw+SnzWM7I4QOearxYn2FgF6BQJBE25clU3YSfY5jcQRbLPXRZnH45zybwOP44Baba7wGXMfdYfaVIPmXQOASQ4JAWP2q1oLaXifvO4KswtEyXH6t7jr5cFZYPZocYaIaLucdw/KbVYHaeGmN538yosbBaMF0QXchaep3BDbV2m3OGNdme1pIDbU6YFnOH9TrwOqdjK5Iy0/CzeTaeZ3wqKtiBTBNI+JrmuLyBJLSHNAGkSNOHUpwg5OkRSb2R7LsgFtCi0jKRTpgjgQwAjyRDnKq2Bj3VcNRqP8AqexpduuRr56+aMdUVjjToiPdUVD2hr+Agaq0qOVbtCkCJKsx7MrlwYupWKHJVjj6IB1hBhreZXQT2KGQgJ4p8U8OmzQm1Gu3j7b9PnIo1LyFHS8aJjjx9V11Fw1EJrzlid949vJPVHyFM44JNF0g63EC59ve49UQylAniLdNJ/dGpeQpkTjdJJw5JJhZEkEkkAJJJJMBJBdSQBIwoqmUklFgG0XniVOXniUklS+SRLhXmDc6nfyUGKqEsMknw8eSSSyTS1Mv8FnsBxFMQYWmbWdDfEfUpJJNBLkrttVnf1H1KzeOqGBc+qSSElRNcBGKeRhGwSJcJvr14qo2i4wwTbhuSSQ0iLKrazjAE8fYKprtGTRJJauk4ZOD2Z6u15AABIAAAAO4Jr6ruJ9SkkqaKRneu4n1Q2NqGNT6pJKSRFmaxxugnlJJbI8FTOLgXUlIRxJdSSAfS+oKWfEPm8pJIfIyGqblcSSTG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encrypted-tbn1.gstatic.com/images?q=tbn:ANd9GcQVtykGEjsGHXQHl1idSNOQbORFdVVZ3VNr6fdXoxrn-SDXmNo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EDAD DE ORO.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2.bp.blogspot.com/_Wf5CmeTlT54/TNmMSynDFjI/AAAAAAAAAIY/01ZdkE7p9EI/s1600/g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328"/>
            <a:ext cx="9144000" cy="688932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43174" y="1928802"/>
            <a:ext cx="8229600" cy="1143000"/>
          </a:xfrm>
        </p:spPr>
        <p:txBody>
          <a:bodyPr/>
          <a:lstStyle/>
          <a:p>
            <a:r>
              <a:rPr lang="es-ES" b="1" u="sng" dirty="0" smtClean="0"/>
              <a:t>G</a:t>
            </a:r>
            <a:r>
              <a:rPr lang="es-ES" b="1" u="sng" dirty="0" smtClean="0"/>
              <a:t>ea</a:t>
            </a:r>
            <a:endParaRPr lang="es-ES" b="1" u="sng" dirty="0"/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1.bp.blogspot.com/_5BpOFr3DiBg/ShqjPKm0g4I/AAAAAAAAAOo/W6w9CeahF9s/s400/ciclope4c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2257"/>
            <a:ext cx="9144000" cy="6990257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>
                <a:solidFill>
                  <a:srgbClr val="FF0000"/>
                </a:solidFill>
              </a:rPr>
              <a:t>C</a:t>
            </a:r>
            <a:r>
              <a:rPr lang="es-ES" b="1" u="sng" dirty="0" smtClean="0">
                <a:solidFill>
                  <a:srgbClr val="FF0000"/>
                </a:solidFill>
              </a:rPr>
              <a:t>iclopes</a:t>
            </a:r>
            <a:endParaRPr lang="es-ES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encrypted-tbn2.gstatic.com/images?q=tbn:ANd9GcQZ0dwUFYWNcOTZmyS-fiPtvINS65lKAFRB_Y74FcruTYeuYUL8MqFWlYy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09"/>
            <a:ext cx="9144000" cy="690081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U</a:t>
            </a:r>
            <a:r>
              <a:rPr lang="es-ES" b="1" u="sng" dirty="0" smtClean="0"/>
              <a:t>rano</a:t>
            </a:r>
            <a:endParaRPr lang="es-ES" b="1" u="sng" dirty="0"/>
          </a:p>
        </p:txBody>
      </p:sp>
    </p:spTree>
  </p:cSld>
  <p:clrMapOvr>
    <a:masterClrMapping/>
  </p:clrMapOvr>
  <p:transition spd="slow">
    <p:wheel spokes="3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4.bp.blogspot.com/-Vdv0iTee6nc/T24_eJVLeSI/AAAAAAAAAw0/fP3j_AxHprE/s1600/hecatonquir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093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71670" y="3429000"/>
            <a:ext cx="8229600" cy="1399032"/>
          </a:xfrm>
        </p:spPr>
        <p:txBody>
          <a:bodyPr/>
          <a:lstStyle/>
          <a:p>
            <a:r>
              <a:rPr lang="es-ES" b="1" u="sng" dirty="0" err="1" smtClean="0">
                <a:solidFill>
                  <a:schemeClr val="bg1"/>
                </a:solidFill>
              </a:rPr>
              <a:t>H</a:t>
            </a:r>
            <a:r>
              <a:rPr lang="es-ES" b="1" u="sng" dirty="0" err="1" smtClean="0">
                <a:solidFill>
                  <a:schemeClr val="bg1"/>
                </a:solidFill>
              </a:rPr>
              <a:t>ecatónquiros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psikologia.com/images/afrodit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283"/>
            <a:ext cx="9144000" cy="6839717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3500438"/>
            <a:ext cx="8229600" cy="1399032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A</a:t>
            </a:r>
            <a:r>
              <a:rPr lang="es-ES" dirty="0" smtClean="0">
                <a:solidFill>
                  <a:schemeClr val="bg1"/>
                </a:solidFill>
              </a:rPr>
              <a:t>frodita</a:t>
            </a:r>
            <a:r>
              <a:rPr lang="es-ES" dirty="0" smtClean="0">
                <a:solidFill>
                  <a:schemeClr val="bg1"/>
                </a:solidFill>
              </a:rPr>
              <a:t/>
            </a:r>
            <a:br>
              <a:rPr lang="es-ES" dirty="0" smtClean="0">
                <a:solidFill>
                  <a:schemeClr val="bg1"/>
                </a:solidFill>
              </a:rPr>
            </a:b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encrypted-tbn0.gstatic.com/images?q=tbn:ANd9GcTxlAEJ4zqZTYhLmN2G6sjILnAMZ63i7CMSg0CDV22310LsM4izcToufOQ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317"/>
            <a:ext cx="9144000" cy="693831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C</a:t>
            </a:r>
            <a:r>
              <a:rPr lang="es-ES" dirty="0" smtClean="0">
                <a:solidFill>
                  <a:schemeClr val="bg1"/>
                </a:solidFill>
              </a:rPr>
              <a:t>eo </a:t>
            </a:r>
            <a:r>
              <a:rPr lang="es-ES" dirty="0" err="1" smtClean="0">
                <a:solidFill>
                  <a:schemeClr val="bg1"/>
                </a:solidFill>
              </a:rPr>
              <a:t>titan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culturaclasica.net/Astronomia/principal/tit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157"/>
            <a:ext cx="9144000" cy="6915157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28794" y="3357562"/>
            <a:ext cx="8229600" cy="1143000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Crio </a:t>
            </a:r>
            <a:r>
              <a:rPr lang="es-ES" dirty="0" err="1" smtClean="0">
                <a:solidFill>
                  <a:schemeClr val="bg1"/>
                </a:solidFill>
              </a:rPr>
              <a:t>titan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encrypted-tbn3.gstatic.com/images?q=tbn:ANd9GcRc_INBVxf7vBmnpxYgq1sqcd1-fOq_yB4s-uBG4tT7xypdZ35ZHbc7yL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493"/>
            <a:ext cx="9144000" cy="6915493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00298" y="357166"/>
            <a:ext cx="8229600" cy="1399032"/>
          </a:xfrm>
        </p:spPr>
        <p:txBody>
          <a:bodyPr/>
          <a:lstStyle/>
          <a:p>
            <a:r>
              <a:rPr lang="es-ES" b="1" u="sng" dirty="0" smtClean="0"/>
              <a:t>R</a:t>
            </a:r>
            <a:r>
              <a:rPr lang="es-ES" b="1" u="sng" dirty="0" smtClean="0"/>
              <a:t>ea</a:t>
            </a:r>
            <a:endParaRPr lang="es-ES" b="1" u="sng" dirty="0"/>
          </a:p>
        </p:txBody>
      </p:sp>
    </p:spTree>
  </p:cSld>
  <p:clrMapOvr>
    <a:masterClrMapping/>
  </p:clrMapOvr>
  <p:transition spd="slow">
    <p:comb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encrypted-tbn0.gstatic.com/images?q=tbn:ANd9GcRhuw2tST06Xg0vjYeODPOiOCusxw8zm8wdF4NzC0jE6RQIlTKnBjy0JO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5984" y="4286256"/>
            <a:ext cx="8229600" cy="1143000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M</a:t>
            </a:r>
            <a:r>
              <a:rPr lang="es-ES" b="1" u="sng" dirty="0" smtClean="0">
                <a:solidFill>
                  <a:schemeClr val="bg1"/>
                </a:solidFill>
              </a:rPr>
              <a:t>nemosine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amond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encrypted-tbn0.gstatic.com/images?q=tbn:ANd9GcT567hQjRdSxVoMlUaqYhUmKd0M55_q4TVtntMc-AbqxJjqtLKzmymudS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425"/>
            <a:ext cx="9144000" cy="6805575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71934" y="500042"/>
            <a:ext cx="8229600" cy="1399032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F</a:t>
            </a:r>
            <a:r>
              <a:rPr lang="es-ES" b="1" u="sng" dirty="0" smtClean="0">
                <a:solidFill>
                  <a:schemeClr val="bg1"/>
                </a:solidFill>
              </a:rPr>
              <a:t>ebe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2.bp.blogspot.com/-z_6nKlYYZUM/TVxfuLzn88I/AAAAAAAAAY8/iqmzW3pbrGY/s1600/apo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14480" y="5429264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APOLO.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upload.wikimedia.org/wikipedia/commons/thumb/6/60/Tethys_83d40m_AntakyaMuseum_Turkey.JPG/290px-Tethys_83d40m_AntakyaMuseum_Turk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507"/>
            <a:ext cx="9144000" cy="690850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Tetis 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encrypted-tbn1.gstatic.com/images?q=tbn:ANd9GcSEV2kFueZ64W-t0Q68OFc2bvMvg0IIW36J8xncXM_uIeqsUP-exZLiY3R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161"/>
            <a:ext cx="9144000" cy="683683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</a:t>
            </a:r>
            <a:r>
              <a:rPr lang="es-ES" dirty="0" smtClean="0"/>
              <a:t>igantes</a:t>
            </a:r>
            <a:endParaRPr lang="es-ES" dirty="0"/>
          </a:p>
        </p:txBody>
      </p:sp>
    </p:spTree>
  </p:cSld>
  <p:clrMapOvr>
    <a:masterClrMapping/>
  </p:clrMapOvr>
  <p:transition spd="slow"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2.gstatic.com/images?q=tbn:ANd9GcQeE6dDgc2qRUyBO9MnuHkxJXucqL9hJT1TMBC2V0VbCGrMazAPxZmIl0x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"/>
            <a:ext cx="9144000" cy="6858016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4414" y="5286388"/>
            <a:ext cx="8229600" cy="1143000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P</a:t>
            </a:r>
            <a:r>
              <a:rPr lang="es-ES" dirty="0" smtClean="0">
                <a:solidFill>
                  <a:schemeClr val="bg1"/>
                </a:solidFill>
              </a:rPr>
              <a:t>andora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1.bp.blogspot.com/_HofycQ8kJGg/Saw3NuNs8zI/AAAAAAAAAbg/uW46MDw7eqg/s400/demeter+y+persefo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81"/>
            <a:ext cx="9144000" cy="679621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  <p:transition spd="slow">
    <p:wheel spokes="3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advancedphotoshop.co.uk/users/44678/thm1024/1334848680_Hestia%20by%20Juli-SnowWh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71480"/>
            <a:ext cx="8229600" cy="1143000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H</a:t>
            </a:r>
            <a:r>
              <a:rPr lang="es-ES" b="1" u="sng" dirty="0" smtClean="0">
                <a:solidFill>
                  <a:schemeClr val="bg1"/>
                </a:solidFill>
              </a:rPr>
              <a:t>estia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t1.gstatic.com/images?q=tbn:ANd9GcSIsWVrT0NJfQJgrnG-YA8BEVbweZz9cPQh4Ia0Eb8NwZ0BakyNj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5263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14546" y="0"/>
            <a:ext cx="8229600" cy="1399032"/>
          </a:xfrm>
        </p:spPr>
        <p:txBody>
          <a:bodyPr/>
          <a:lstStyle/>
          <a:p>
            <a:r>
              <a:rPr lang="es-ES" b="1" u="sng" dirty="0" smtClean="0"/>
              <a:t>A</a:t>
            </a:r>
            <a:r>
              <a:rPr lang="es-ES" b="1" u="sng" dirty="0" smtClean="0"/>
              <a:t>tlas</a:t>
            </a:r>
            <a:endParaRPr lang="es-ES" b="1" u="sng" dirty="0"/>
          </a:p>
        </p:txBody>
      </p:sp>
    </p:spTree>
  </p:cSld>
  <p:clrMapOvr>
    <a:masterClrMapping/>
  </p:clrMapOvr>
  <p:transition spd="slow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http://1.bp.blogspot.com/-1cNe__z-aGM/UaDPLgF1O9I/AAAAAAAABVI/pRTD8c50qoY/s1600/La_Titanomaqui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005" cy="6858001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s-ES" b="1" u="sng" dirty="0" smtClean="0"/>
              <a:t>La </a:t>
            </a:r>
            <a:r>
              <a:rPr lang="es-ES" b="1" u="sng" dirty="0" err="1" smtClean="0"/>
              <a:t>T</a:t>
            </a:r>
            <a:r>
              <a:rPr lang="es-ES" b="1" u="sng" dirty="0" err="1" smtClean="0"/>
              <a:t>itanomaquia</a:t>
            </a:r>
            <a:endParaRPr lang="es-ES" b="1" u="sng" dirty="0"/>
          </a:p>
        </p:txBody>
      </p:sp>
      <p:sp>
        <p:nvSpPr>
          <p:cNvPr id="52226" name="AutoShape 2" descr="data:image/jpeg;base64,/9j/4AAQSkZJRgABAQAAAQABAAD/2wCEAAkGBhQSERQUExIWFRUWFhgXFxgXFxQYFxcXFRQVFBQVFxcXHCYeFxojGRcUIC8gJCcpLCwsFR4xNTAqNSYrLCkBCQoKDgwOGg8PGiwkHyQsLCwsLCwsLCksLCwsLCwsLCwsLCwpLCwsLCwsLCwsLCwsLCwsLCwpLCwsLCwpLCwsLP/AABEIAKIBNwMBIgACEQEDEQH/xAAbAAACAwEBAQAAAAAAAAAAAAADBAACBQEGB//EAEEQAAEDAgMECAQEBAQGAwAAAAEAAhEDIQQxQQUSUWETInGBkaGx0QYywfBSkuHxFEJykxUzQ1MHI2KCg7IWNGP/xAAaAQADAQEBAQAAAAAAAAAAAAACAwQBAAUG/8QALhEAAgIBBAIABQMDBQAAAAAAAAECEQMSITFBBFETFCIyYVJxgTNCsSOhweHw/9oADAMBAAIRAxEAPwD408QVem2VypTJKvRbBQMckUfbRD7vJO1qYKA8AIWxiSYIEcB4BMUgOA8AgtYisagkxsUNMDPwjwCMKTPwt8AlAEVpSJX7KIteh6jh2R8jfyhMswFMj5G+ASFOsnqFaymnqXZVDS+iN2SyZ3R4BFOBp/gb+VvsunEaIYcUrVN8sco410DOApnJgnsCNSwVM2LG/lb7IzX25qtFgGZuseSVcs34cPSGsPs+mD/lsP8A2t9k9/B0tKdP8jPZZlPFwm6OIU09ftj46OkMjBU/9qn/AG2eytT2XSn/ACqf5GeylHFDVWNeElyn7YzTB9Idw+xaTv8ASp/22eyKNi0RnRpf22eyTobThODaAKTJ5E+Waow9IG7ZVLSjT/ts9l1myaf+zS/t0/ZMtxQIR21AgeSfth6Y+kJP2JS0pUv7bPZcGxmZdBSP/jp+y0abhKPTrgFD8WftnaY+kZ9H4fpEXoU/7bPZXqfCVIj/ACaY/wCxvstuliBCKMYIQrNO/uYEoL9KPKP+EaI/0mflb7IrfgyjE9Ez8rfZegqYhh5on8YxoTPmMv6mKeDH+k88fguiL9EyP6G+yy8Z8HtmRTYB/S32XrXbZp5ShVtoNIssXlZk+WavHx9pHlGbBpNs6mz8jfZcfs2iP9Kn+RnstPF1xmVmVcVYwU+OTJLls544R6QpWwdP/aZ+Rnsk6uGp6U2flb7K9fFlLVMQVZDX7J5KPoXr0GD+Rv5W+yz6rWfhb4BNV3LPrq7HfsjyJegT2t0A8Aqhs6BSERrbK2KZ582hapHBRR7JUTUKY0WINewTMoVZshEYmKdIVCZC6adlUJbHJovTajZKtIIjglMenscCIAqNajtalsNMrKK2ouikoKZQPcNNou2oijFIG6uFqBpMNTaGRiOa42oblLtEojn2hZpQak2tw9GvxTVLHDVZBcuAlY8SZyytG4zHg8ld20RMcF53pCFDXQ/LINeQz0zcQDcFHbjS1eXp4xHdtDgEqXjDFnR6intO9gm24ziV4k7TITTNs2ulS8N9Bx8pdnrW7Rub2VmbUzvK8l/ifEqDaUZFA/EDXko9zQ2qNySV2ntsGxXkGbTylWdtUCUj5T8Dfjx9np8RtRpPVJStbahGtl5z/ELzK6dojW6NeLQPx0bbsXN5RBtUDVeYrY0EZrlDFwE35XYX8xueixGODwkHmNVi19ouOqH/ABziLlNh4zSFS8hMbr4iSh9NAus81lx1WVWsXRK8o3WqJKtUV31LJV5TYRoTORKjlTpFyFYU1SiOQzTFlFdmSiYKKsarPargKr3LQQDmofRrpeiU7rasK6Otpq4aitCt0UoHAaplKYTLaSlPCptuGhLeNjY5EDZhgi9CEWlTVyzgEDxDVNC7sGEB1DktiqSGBgETBPE8B2AeqSDoKB4jVMQFOFZ2HkSF6J+EZUa4FgDwA4QImwMeBWa3D2iI7UmcHEbjmpKjLdTVC1bWH2a17oJIJyj0UxGyKY+WoT3DxHJbokDrRgmkqijdabsDAzukarutAPb46cO1HGLboGU1FWDdR7u2yFWq7sSD3RZAbS3n5xnfVTFYUNyN05Y12IeWT4CvXWMB1hG2dhjVaNSnjshzblpCU3Ww+O5lbnBEptTdTBkaKv8ADLNVhUN7P2c2oQDUieRstvEfCjGdHFcHfdHykAZX815/DvLck7isc6KRn5T7D6KaUJuWzGako8B9rbDbS+WpvcbEfVYlVi1sViS4mdVnVKcosakuTpNdCkqFMGjwCHUbAkptgUBhchEpUycxC66JjVaD+QQYuOajtEcUau/eaCGRof2RIBszyEN6MSh1AjQPQNgRWIW8rU3pyJZbjYXF0KIwSvSKj3oZeENz0wUSExQSYrI1F0z2rLQSNamyQitZBWfh8ReCUSttENIABvqsUjTVoOjMJlpbqJmMsxxssvZmKc5x3hDePLUXzRTWNPetET6k6pkZRfYDbQ904vaAritGiQpbQbUdTAiXgzpf7lNdKN4sEl29GkEXyPGQjqPsxTkWqbQGourUq9MuG9YTdVxWDINry0O5idDzsfBJVKJyhLcUMU2atWuC6Wum9jPgmMTLoLhcjPstdeYNjmQe8Jtm0qhiTIblPup5w2KIZdzVaCCC3MGQeEIr9nTBHeBxFj981mjbDvwt7x+qCzbDpIOXKyHSE5+hna7DTpkgGePCbSsWnsyowNqO+Vwie6R6FbOKxramGeDeajASQJAzsVbbW3mPobgFwQbyIgHjlmEmLb1fgc6Wn8nmWnrypWjfaSeSX6frT99qtXM5apm4ppXaNbZFMtqPbkfqIn6eK9ViMG+o3fm0DLIaQsba1cf8mu2L7u9/UAGPntj0T+F+Mw1jqfRNh3MzI1SsctcbGZEoOl2dpfDzy2ZngNfEqlT4dqCDGf3ojn4yYG7opz3+wVcT8ZzuhlOI4knyWrH2jHlrYI34bsXOdDWi9rnkOZWBtF1mZcTHCbTzkrRxvxRVruAdDQMgBAHcJ85WNinFzovnpw5Si00zNTaNvZYZVAbk8N8YJm3GIRH7EIP6eC8/vFhBaSPIjwWlhPierTBBh4P4rkdhlYoWc5uJ6HB4TdDA9ocDnIHYO4LB+KdnmmGugRvaW0mPVW/+bP1Y2exZ+1viN9emWugAEGw4I/h0B8SzSfhafUO8OuAW3F50WXtKhu1mNb8wMkciUpSZvQ5vyiQ0HQm9u9QV+jM5vIuTzQppukhklKMbb2NY7O7FxmDgnhCy27YcJkT9+ajNuGck1xpE6nbD1cJJS1fDgLprOdJCQr1nBBCmxmS0i7mBVBASxqlVLk6iZs0RUCiRY9RECWe60rjKgI8UImGzxQB4LjnsPU6BOV0F7y2RznwsuYXEuYZaeSo82nmhSdjG40XpVDe5+7q9SvewQGOPFFwzofx7b9i6gbNSntMim2XTc27rKm0MUSBIknUa8Pqk3ACbaFFp1i5gbmbgTy/RBXZtWMdC1zDPVLQbamcgey5lNUsWSXkgb5b82QAibDUmyQo0C6mSM7jmbc9FCCGiSZdpyED3Q/hDNDe7HsDi+jDrned1TGkxlxzNuS2W7QD4MN3+cwQM5uvMYepLnNFwfotnZdINfTDiGy4NB4h3VnuMJsZNcmSS6H6+44Xkd4I8DdKOoN0z8AtbaGD3W5ycrDnc81gurQRBgzFiRkm2KoKKBKFWwZH7lMjEjOXHtI8pXcRVgSDMjUDLwSNSUh6g3EXbZjm6OiYM3aZGnCUrWwjiMiQPu/3xRTi+AP09E3gNpsMtqE5W14pGZ6FcVuVYIKbSkzCr4OBOvlCXoNO80aEj1Xr6OHp12Q0jeaLg5mJuFjY3Dho6ubTOUIMfkW9L5KMvi7XFjeNcG0CyImoCL8r+NlyhQaCJHuhF3SBsnK477yefsmMJTIeRM8uMpqjUZMie8opFKrGaT4qjG8jCfLGuzbB5SmMJQ/8AzDr5HeP1hG5KMQVBzl/0xNrKZADQ4OGdjB81R2EOc5rTq0ADdkchP1QDSaDafKfoVPilb2v/ACW54VHer/GwiaZ005A/RRuE3zBz4z9EWsG5gkHKCPbNda8jSLaBUyi/7SKEkn9TAVdg1DMNLhxjRZ2LwpY07wj9itWnTv8AMfAfVLY/DTutBsbkmAsuUV9T2M0wnL6FuAwm0WsY1sZbxJ5kW+qWqUy4kzM3Wi7D02BsNLjNzYDsvpmk3NjslLwNam6H+SpOCTaaXoWfSsh9Gnap8OaqHHQBUpkDVFMMSLaKuMphGFBxzQsTmBKQ0tdoqVrHuKCnyVXMHFXqusl6j0+O5LJUdJUQ2vUWgFd8xGiqCiupqhC0y75CMEzAQXFFo4iJGhQ2tkwsQzalR2SmqVAmXAGIVsZS3A0ReLqlOoWSOOeqC7Ww1RUZUyVBcefYjdOwQCJEnS8HJAZQJucvQJvA0Q4gG1/VdVgErY1xYBu7sGxHZF1K9Lqi5me/h3R9U/iHsFOJBO8BHCMz3lKiX2DZuXZDIQSfAIGlEcnKYnhyQbXN55e5XsvhjY9SpFSoIaBugEGZkE2R/gbYW8HveInrZwcxAteOPcFv4/abKNOzmmCBuiOy3ZyXJuTMmlHZciW0MG9wgnLKAcuSxK+xYJEETeSDHblA8Vt1totc2SZtNi7j2x5LIxW1mTE1LZQbedym6rEccnDsxrWXgyLxPleyE3DUd2xJ5EtshfxTnEwSRzM/fYh4J5LiCfRQzlSfs9fFC5LbYs+mxpu0eKEGtdWZ/Tfxt6Bdr1CDIzBKPhdmkMdV5dW1942EePksy5Vp37GYsVS24RldM5jyWZzmBkBM9itjMfvDrfNx85UawEEkgG1tU9gtlipvGcgD4rZyhGNy6MxRyOb0vkTwGI6nyzHjnxWxRrMBJDYtnmezJZ2BwgtOpPqnNo4fdyiEbzRdQ9iHgmrn6OuxG8cz99ija3/VeY156rPbUkwHAT29yeOOO7A3YEZDO+qdqiSVKy7qzhcON+/1QKuIJ+/1S9bFSco7tPdDfWyuexDUOaC1zSq9i5e7j4I1N0kAklL9KCqVKg0nLiPBFq9AV2aZHFVq4SYkdUETzEiUg3FXNiiU8QQZkpOVya2KcGhPc0K+z8wPlvHYckv/AAJDQTqSDHEa94R6OOMQbjmnajZAAAEZguBE8ioHnyRq+j14+Jimnp7MGvhxH2UFrCFo16RbY37CClWFXw8hUeXk8NqW5UNMc0lVwpK0bHIkLha0A3uhjk3bCni+lJmLiaBAukz2LUx5ERqeCT6JUQntuQZMe9ITUTbqXAKJuoQ4tC1SohSr1c1QBEDyEo05KJTpS4oQqK9HEuYTBQtMapRVBAS52c8yeCC93mhh5lbmEwLamGc4fOw37Mx9UMno3YcF8TZcider1N0a59yHh6qE18Z6LhseRRA1sMjrkCcz5zHsvYYUU6bHU2Bu9ulr94Xbvh0bsc4N/wBvL7HMtcCY6zXEwCYB0W5jAC4w49YzfP5QAScpU81cqZRF1C12aH+JdHTaA1stYGxN5DY1N+0fvjmu59ndyaxLJOY8OUparTIuTYfei1v6dhaX1bk6N2Xuuvw53YvMwFpYDGUjG+S20/t5LTfisK7d64sSdLaE87BefPysidaWevj8PC1eoxcPgrWz18UbZ+ziHE6n0XqsNg6UHdiM5kX4TYRmE7Q2LndoDTBgixIBIdwjNefPzG72PUw+PixpWzxlXZxMBoudNVo7SpObSpNB3Cwh067wy817IfDh3Ad3rWidI070rifh4uA3jcm9tOAhL+YbpvoFuDbrs8FR2KT1xcQd62RkjvGXiphaRpb/AP1COy69o74cDWTJiZ9SQR4LF2js0tcCAS0+IJkhNj5OvZhRxwTTRi1ME5zLDW/mpjMMW02tJkkT+i1z0jbhvVDSBqJjlrwWJiMWQWgGbEEdqbjlKTOzRx02zPdhHGbxl9IUNJzGkl0Sg4jHuvBiyE2tvDrRJP32L0UpVueHNQukGe9ojdff7urmi60ZcZHD9UuzdGe5fl6I7MSIIdfgSARp+qLcU4X0CrHx1y9JsgtfnYnnCdqYwwR0hGgsfC5+qsK4IINS7TAMG4IHNFfsDQIknQHzHNWNW1zFjr5KBjZ+YkeH1PNHZh6d9eF/ubrdaRyxtg8LiCD8wy5dy2aVfUEDvHYs6jR3QSA23GNMl01yDDg219NEjJH4nCLMOT4C3NvDy/M0gOZHbqZV6uzaRu6qwchl6lYbsd+GMuAKEyo64LgNB7pK8eXN0NyeYnwbh2XTkgVRa2fj9fBZlfD0QT/zUmd/dztpl98UvUOupT44GuZMin5TfCCPbTOT+EW4pM7oMA9/mo9k/cKjt1giJdz0t6qqMPyTTzP0DNXgogVKxMDmTAUTtJM5tg3qu/ZHdQQ30xAI8EYCKtpEiVzdXArNyXBJJnGsOcLU2Hi4328RIHGPmHhPgkKj4hdwznB28BkZyt3xogktUaY2D+HNUFxtMbxc3I6a9iXLlr1sHvjeZ8p01a7ULJeyEEJJqh2WDTv2M7IxO5VE5Gx71vbQDnwQ68fReWi62nuO61zTZwHigyrdNHYFd30dZtGwDmkRrwIV34lrm3Ma+PEJRuPsWPg84v29qHVDQeqctRkc4+iDQihTrfZ/5Gg9kTvG3NUp7rni8Tr2fsl24cxl3rj2EEg6WuiUV7N1ur0mlQ2g5jDuuga3z1yVae1X7jutO87eIk3MEb0anRLYbCmo0xu2EniBOf3xS1Mcp8UKxwdnPJOlWx7Kn/xGxm4GdLAnOxIgjU5jtRcR/wAQsQ8NBcARI3mdWZESRx15LyDKJMxJ7r+SawmzXvDrfLx7YtOfcp54MXLSHY3kk9jbwXxxiGdQuLmS4wTN3cz4+PFSp8W1y2CZvYkDv7ZWFWBmIgi3LxQ3sIzBC75fG3dINzyRVJm1V2+6o0b7jmcrDID6JZmLpugnetYjXkZ+80vhNlucxzt4ACMzCo7ZxEGb/oFyhjWyOlLM42yldoJMHuVAzdgkjuv6I7cEbyMteOul8kKpSO6R5XkeScmuCRxlzRZ+HgX7PbkqupRl9/d1Rj45eOYEJhg3juyL5ady57Arc4Kok3OuUIFRsZEkDWDyutXZuxgZL3NDRM3udBAF84TeJ2Y2TDu63OPp4pfxUnSH/AdansedJyzmfvsUp059E47Dsv1sjGZzyCWdSITVKxLWnsjQ7Lxv98lWtvCLXyGvNQvMRujmYui4fCF38wF5vyj77lt1uwV9WyBU6bswbLrmuHODwTdVpjdD8zeBEwAqOokCZm47QuUkzHBrlf7gSSBBAEfqUs1pCZr0ou52Y17rJfF1hbcmdTbW0AeN0cbYttR5LdHAkkCcp1j6JKvUvI++aq5xBIIvzufNDm6bGNE8pai1McbLiLIjn92XUQNILUCX3EdyGZP0RWZQNlEmVc07WuibsDtXKjy20xxQO7HwSrcpWZJEcJsr0N64ExqJsUPpOBvr2dqd2U470i8XMxGWqGTpDMcVKYTZOO6GpDrsdZw1jiOBCZ21svo37wux2oyIOqCcIC6XE7xAMdxPstnBVW1Gmk983gWI3Ta3IaKXJPTJTX8no4MeqLhL+DydWkQYT2yMTfozEHKdD2pvaOx3MLmm0en6LDewsPAhPTjljRHkhLx56q2NyvhaYPX1i8iACAQbcin8LsEbkh7XTPVBBdcS10LCa81LudlpAtHIK1LHlrpLyIuN2LngckqWKdUmNh5GPVekeZW6M9W1jmGkTEGxQv8AEM96m15gyXTrlEHRbHQ069MP34tFwBBFz9UgdniQWnfjOR6pMZx/uW5W8U2vpe3/ALoyC4ZhRhGsz92WxV2YXCzOAsE2diNFMs3CHzIJ0AgHTtKY88aAXiTkzEbWLbiWjjPLJQ7QeSC5xJERpEREc7LSexjA0EAndB87+nclH1Wg5Ai0WzWqSfQE8biq1AK+Kc8yXTJJyAuczAVauIdq4nS97Bdc/hbPkb2I9UKtRsDpGqYkieU67C/xRIaJjs7Vao8k5kgIVGo0R1SYznL0RHvIBLQc5yMDyWVvsjHP2wgxbg0RmP2VXY4EkyZ+uqEyuJ6w3raEA+dleth4EhsCe7xBzzXaV2A8jYIvPEyTKPh7OsUy6qLhzpGQAgwe+Iy4WQ6lbcyIJPIxHfZY99jU63HaW8IgZ8TbND2jiCSZIP05D9EozGyDJvoIaRwgrtAF/wCER7T9EGit2E5tgGG/zWscj2hNtq2Em9j5ZKzsHO7a55ce5DOG5WHLktbTNimirid6JOekItOl82ZzCoxgkZk390xSogjK/blOp+9ULY2OOXJKdGbg3zj6oVaqGNJDmkgkR3Z+qaxtUUKUt+Z9m6lrdXcidO9YeHoueTF4ub+6OENrYjJO3pijmJxJqXcZ5ZR2Dgg1m5c0yMEbGCUP6J6kuid432KeMqbiP0Vp55KzKNskxMW49AGtURJ5LqIVTD7tlG0wATPYuOcbBEqU4EpcmOithabfRRtMkExl4Jks5afZVTQJEzJ5eiFsZBCmGgODnfiHrwTDq3XcW5EnvCKMEeyy63AEbpJsULnFj4QlFbDrqJe9u7AgDtmPOybOHe2SW/MALZyT83I2Ce2Ps+TThtpO9xI3fdbr9jETuiILSBbQ3mF5mTyFF6T08VNNvkSwNUVmtFQDfaA0O/GItM653XmNvbDhxLQezVeurbDkWkdWx5+9vNBwO+HFryS3egbwkRkDy0ScefTJzi/4KsmOOSGiR88bhHAE5aLgiOJXrviGswMqUwwMeHCbfMBMtzMX3SvMbwEWuvXx5XkjbR4WTDHHKkw9FzxDYsTOsTw7FuYTY9SQ9zjuk3DZyzI5rGFVxMNabQZAyICfo7YrU27kkDMjnldIyqb+2i3x/hr77oMzEVaL3QSA7eGZsN4Qedyg0cSRUk1SYEjjqY8V2lSa4Oe93ExIzsrvZSa8uZBabTnp+nqgVLoKbk+JUv3EH0jLSJg2yzM3QqvzAEG1pGduQXstpbUwjY6Nu+7qiGuiG7syLWM2heb2lVpHe6OZDpB5XmfLwW4skpcxoyeKFbStiNACMzPMDOe3JGqnqmWnMCbQREHNL06jQc3REWhWqvvdxE36xI7OSorcgdUCDw2YN+6VRmIfc58zfPLNEfiCR1r8xuuI85RekndBsIkHqjtsAToi4AqxenUc3MkciJBjiDZM03zE2B0kQeYEABWpHem2pjIcJuAh4lsmZ0zkm471mq9jdFHTUcXE8tNRzAXH1ZkQ3sAjXkuVN4iXXiPCEBtSJtHYYXLcJx0jLKu7oBkdIt3Ljqh3gWiOQgeiZa0GSBvNGhAGfOZJkhcovAHdxjVA5UNhjUi7ccd2ItHfndAqOIAGQP2PJdbiyCTANvs+S47rtloiJy4E+RWJBVtSLUwZAFrHtjVO4cGXHdmAXECwMWa3kJjzWex0bg3TJAv6FNVsX0dJ3Fwjuz9YWVckh8pacTfZn46s6rUMmYy7dT4+UDRXoUiwG2Yg+pTGyMLmeUd5K28HsxpZVc7+VsgDicvouy5knRLhw/TqYN1KnQaxp+chrrgkAR1stVj49g3i5lwc7AazMDJae1GudUDibCRAm5aLNlJYjCOzjtGmXml433YzIklTMoU2k68+ARKDBMeauMLwsCYkorKEAj7/AGVdkL9iFRhkjmomn0JJUR6hekEz6p1osVFEExsOGUZkPvVDqGDZRRAHA08OOsPvVcqjrHtPqoopFyej0j0/wv8A5rOw+i9fjhl2lRRePn+82P3IUqNEZLB+KjDSBYb2lv5googwf1F+5bL7TyXxH8zuz6rBb/lnk6yii+l8f7EeL5P3s09j1TJudNSldpu6yii6C/1WbL+ihbeMG6aoHqjt+hUUTpkz6BtNlRjze5uuqIQo8gnHqkc1HDqt7T6NXFExC3yEZ/N98EHfMi5yXVEKCb4HtnfM374pug0de2n1UUU2Tk9DDwv3/wCArvnYNIH1WczM9p9FFFmMX5PIGiYDotZSm4kiSooqREORjC/N3tXcMLu/r+i6olPso/T/ACXd86HtfTsHqoosx/cv2Czf0n+5rbH17R/6la2G/wDrP5ubPgooo8vLHL7EApiYn/cd9VasLO7/AEUUWRJs3B5zWNEz/pO/pPooovRiRSA0te70UUUXHI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6" name="Picture 8" descr="http://alonzonovelo.com/wp-content/uploads/2013/06/ERINI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4595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71604" y="3357562"/>
            <a:ext cx="8229600" cy="1399032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E</a:t>
            </a:r>
            <a:r>
              <a:rPr lang="es-ES" b="1" u="sng" dirty="0" smtClean="0">
                <a:solidFill>
                  <a:schemeClr val="bg1"/>
                </a:solidFill>
              </a:rPr>
              <a:t>rinia</a:t>
            </a:r>
            <a:endParaRPr lang="es-ES" b="1" u="sng" dirty="0">
              <a:solidFill>
                <a:schemeClr val="bg1"/>
              </a:solidFill>
            </a:endParaRPr>
          </a:p>
        </p:txBody>
      </p:sp>
      <p:sp>
        <p:nvSpPr>
          <p:cNvPr id="53250" name="AutoShape 2" descr="data:image/jpeg;base64,/9j/4AAQSkZJRgABAQAAAQABAAD/2wCEAAkGBxQTEhUUExQVFRUVGB4bGRgYGRcXHBwZHBgaGxwcGBoeHSghGRsoHBobITEiJSkrLi4uGB8zODMsNygtLisBCgoKDg0OFxAQGiwcHBwsLCwsLCwsLCwsLCwsLCwsLCwsLCwsLCwsLCwsLCw3NywsLCwsNywsLCwsLCwsNyw3N//AABEIAK4BIQMBIgACEQEDEQH/xAAbAAABBQEBAAAAAAAAAAAAAAAEAQIDBQYAB//EADsQAAECBAQEAwcDAwQCAwAAAAECEQADITEEEkFRBSJhcYGR8AYTMqGxwdFC4fEUI1IzYnKCFaJDksL/xAAYAQEBAQEBAAAAAAAAAAAAAAABAAIDBP/EABwRAQEBAQEBAQEBAAAAAAAAAAABEQIhEjFBUf/aAAwDAQACEQMRAD8A8yOBTt3pdt9u8DzOGjbsNn+QFY0SpIDuQ/WGjDA9n3Gn1jhKzazkrhhJFKA+qerROjhJNL9Hpb8et9DKwwKu3001ppBEvDmoqCT4N1/iNfQ2snN4YKlgkasTToHrekdK4SLH19I0WI4eQwqrrQNEsnCuAbAbRfQ2s6rgw2b8/aJJfBxdm9X9dI0Hu7tVr6+cTJkg2BPobQbVqg/8Mhvh9NESuDAaev5jTKw9vXqsNnSB3pZ2794tpZgcISXoIb/4lLszU2jS/wBM9BaIxKNfH08O0ayi+Dl26/eGTOEEUrGulYdmsb39fOH4nBhQdq/sb9IfpbWIHDlA0D+O+ukIvh6kFJUHr8NXZ/m7NGyOHNGSHZnG3Xyp6EB8TkhnLUFDrV39fmH6X1VZjuHSVf3UzEhDDNLSkBYNiyQzl66BjelRFyyRmyZEWSl2zdSTVXrrFtwvDrUXSlZZ7WrVgSwBixPAFqOaYsJT/iA7f9n+cWn6rGjDgr2FzQkgWoBc9PpBCMMpCxRxfKpiGfUWBvTpFpxbDpQUhCioF1PZ8pUHBo4DkX+cE4VKP6jJlAP90MyS5C3AI2JBDHQABqmHfDqlxPCiT/bDgmg2o9enU/YgBTMEsOFJKWu4N+v0brHo2Kw8jP7xM+XLIBf4Syi1QMwAqkFgLh6VeoxGIPu1IUUKIIQnIuWRlJNyapQGcuAVE1NKk6WsQpDQgRc7V+bfeLDE4TJUvW1PDqLgi+kBGNmUsmWCCSpmsGJJ7aU6wmUeh+8TT0gZQKsKilCb1+2lIbNltEtRlqgB+v7Q2WogggkEWIoQYeEcpL9G9WhpERNMIlLw7LHENEjWhWhQaGGtEjo4J1h0tEPUCGtV/K2v2iGoVDrHGCFYchOa43ALa6+rRBkiJkdCtHRJ6RMlkuf33/MdIlOHPj60/eJELe3yv6d4loI88ZtOnrTLSpatAX7fy3nFUOLKUeVNOr0OxofvBnEMKqYEhKSXUAWuxBD+tSIskcLkywPfXNmJDXokJqe/0jXjIKRjELyg0KiBQ5qlrkNV9hAvFZM1RIEz3ad2OahKaqJYVSTpTyg/ETJCV5pcvMQxqohLizJc118Se4sxapyVBQFaDKyiVAlTpAprlckDXpFEFxPDJIlvnW4/XnU7uK5RTw6RJwHFlTIICiHDvlBYgOdX9bxLNTkUjMlkJAqVKWxD/FlDZh4AWejQGrBoK5is1UkKJVnNa5iA27Fm6CENAXzpQtISpb5SCCCWJbRqDt8nFxsxEoOovXQOfKtbRVLUsFKCT/bLJY7TM1K1YP4JGzwZwuiiVNmICpdmKSHcNqzf+1qxYtTJnoUNRR/5GnjDRevbv+InxhJSaudDsdDFZInFxqCHGrb62cHwbaDEOQu+/wBvN4kRiBareqfSsMOHPhWHokAeh1+0SOCEqLj117xMjhQXcAjXz/YeURYWScz9D+3cxoJ08IAABUTYJDk3r5A+UBgDFrRh5RLBh8IAudPC5PYmMrxXi81aUMcuYA5k0AzOQBqLHrYNvbcexJnIACSmVm5lrBSM3MyAC2csD00JaKWXNWsjI/KGJCh1ZzUOx62tGuYqosUlQIVML5ixzlZJo4z5q5bUHfaBETDMVzLAG5oGetBc3jWzy9Qi6fiIHu0pCuZRzEpCgRqHuzmM/wAQPvCVZ1E1qQOZtHe9LXZh23KSJmSEUqpTuFkCgu4sSbemMMn5ll1ZSka0AFdqN2A0DQzATEkNMGcCwf4hWg/xUHJB8DDThQC7n3dPiSUmwcN4v5QpPKxhSn3UxImA1qohmGimawFa2A0aAFYhAze7SQomhJfKKUT1vU6QZMxSQ7EUZiz0pUG/gdoq1upRav47CKGHSiytx2+0FTDmdxUkMfq7QIBlLROgvzV7aRCmIkkG1HagJqbeNKQ8JH3Pzt5xGZgJexHbcee8TJlhVX6AMT1vp+0Sps2awo47P60gVKagEsLEs7Vu2sEqklSglIzHp0ua/eIlymJBd9qHz6RGISiHBGkTSUQq0+r0akS1Ej1eCEYYEElbEaM7/OIVmIgovEheIxKwPdqLgers+0Bm0KtZJrWGpEJI8dCx0RelyUAHrbx9fWFlSVLUE6nS+nTqRHTEnMGJABbfa/hGn4Jw8ISFEcyh5DQR59xjNJg8AJYcklTeA3YbRR8bmzFkoSkpAIYlQcquSasE19NXS42blB6V+X1jO8TxORubmcZjqO3jDF0pZXDVFaUzPhDPzVLlkgWAc9mAJ0jSez2CStJWjKEhWVPKSKZTmLl3ChRiLOb0opXEUlivUsbgBFXI7A5ni04LLWiVMKlEMCE86gkKGVISEnlDKULCtbuG1WYJ4oEy0pKikpBrlzMMooAQrly8qmA0pFNjsEouQAL5SG5klqFLMFpZjlb4S41J/FOETS6lKogKUuaW5k/pGUVTUqNCzEOHDxnyZjqSgpEsTChIYu1FEIGoYJ1cukD4i9FSrlqWeXNlcKUq9AkkZP8AJwpRG4T5GYWYpJlpUkZVgJZ+dJIajUAJH5rA0qQlaUlU1QI5wokChJctVy6WDkm1WZ5ffJswUXAUokp3FGYMQK0cuxtChuPcpZIzE3ajdD16dojwEnJUlyodKJsA4NfzC4GWkgK+I6OSW0IH/Uj5XiZYFKka0YecCTpAhZaQdr303hkhTsfVvVIlRMb50NOtYECw09c9a5Y5JcpkqUzkkiyXsdyzhmDO5u5aVKT/AGy82VlTVgFpDKQSdKFTGlSsGkZXh/FBIM9CgBmmZxZ1BYCgQT0yv3AiXBcfyz86Q4okg0Kk6dLlw/Z2hsOrLieCWqZLmz0JQgTEpyghTArdSlaJBJckHTo8FYmfJS8mWSAmq1MDs9WJo4csRUBwIlxuNGJPuZQKkgBUwgOARZF3C3ah0eCkzEBcwMlRNWcOQKghJbMGZu27wFlcRgVIoujuQXSdhzJKSFOBcjMG1dop+JcNd+decAqCVFJSQkXQpISH3DA0OoIjYYpHvMxUSwGxBZumsZiRiV5pZUXCspBoA7C9qOz11c7xqUaz+EMs8i2SXpMAII1BJ/UCdAKARYowMxkqLqWXFFZgpKqVLlOUAv1fsSPM95LJEogoScyCAhbDuXKCNRoSb3jsJxAhaQtebM5CqAJUTR7ApcAEO2VZFGjRV2KAUkrCQGYHKCkPU69IEmoCdX9bhxF3jJ6SVZk5c75kZtQaEEjege4qTSK9S5IDhKln/dQDuxr8vymUNJw6lOQCQKk1aGqX6+UHnFTEJChQzHYCgypYANte/wDIsmUVKoCSTYB/k1fKIoXeCv6VaQAeUGorpveD5mFEgDOOYixuB1Y0Nf4ivxWLKifXb5fSJndKhQsnxJq+7eUOypGni7xEnMQCAw367iOWo2It0A82ue8SwYVgIZhme57dLawGZ3T6w4y6VLdLw1MkqoKBnrSl66ehEpiNiXPR6kDy37Qgl6kgeRPdoKkSScoAcA1avyiwwuGE0kZGcmpcZSxPbpFp1VzsOkWJJvTbeIJmzV1MFYnDqlFJqMwcOGLVGt9R4Q2XMSpKwaLNiAADUOGFqPp9YjAbx0Te4PrL+YSE69N4ZL97OSiwdz2ABY97ePSNuAGjM8Bwakz66JU9G6N0qRF2rEuhWUKd2p3qeni3hHmongDjJYO9RW7OrbtbzjPHAFalFRcA3JBZho53v2jVy8ClVVllG7sd6dKaaV1eC5OBlCxX3BI+kMuM/OsFjMHlUgy3IF8rElvkaFvGLDB41kLBzKClMUhg6MoZwoEp5kkOzOlmspOj4nwhMwipbsCR94Iw8lEiWouEi6jUksLqNyWHekP0pyyftNPUQJcsTCgMRRxRyA78w2ZxbaMticSrKUzAthZyQxYJqku4YdGY701/FeMupjR1ABBKcxSXDtzOBQ0cl2tGaXOK8ylol5DykZSFSw4GaYgslbAoBNvhZSFFzvkWIMNjglJSaF6F1MOUB0i+YMlV9GZoemcS6uXslKkmzO5+E/8AGHYqU+ZITQNRIQlKQSxWsDlDGjBQzKSohg0RYIpVyjLnUnlyy8jqDHmNikmjkqNSpkgMpGDvfKSCQAoO70Qkbk1ZIct4eEIcTQE66hJ3/S4/9iOzXIUsugLQhlEZnW6UhLgAk3IsB4RLOmrSyluz/AZa5agKjMkEnMkv3u4FjYllKxBB1I3ygDSzAV7UqNoI987nx1ijRiAVp92kMurObvqSaXev3iwM8M31O8FgA8Xwzh7daONQ3iw9NAYC8pUVBKdzlRbRKmfxp5RaKW4a9LblnPy07xU4lBJGZD5jyhRFjYqSKu1qsBYaliXXsp7QJlzMilDIrsWU9y1GOt9DuY3WISCpC8pJQFMzatubXt08PKMRgVhIZRCQXDWBvZ9qufzHo/srOfDoDNk5drFgbMHDHxjPU/rfILFIXNne5Ly0/Epv8NACKVtfelIXG8EBlpQlLZAyWP6Ro+5Gu9YvpqeYEPVwWrRiQfOn/Y7UVEtkh76h+kY048y4jwRSFEqTm0KuYEszrAyEE7kE/E7ULT4LgapzjKW3OVepHxMkPpUGx+H9W2xMjMpNAQlT5XNab2NTZqgtuTYS0BvXrwjX0MYTG+yk0ISQtClJSRkKEZSehypbW4MYnFJXKUUKQEqoWNeoOoMe4rTGL9seFiaC1FD4Tpm28Qb9BGuel+POxiVXo+8OTi1bin+1P4jimZKX+tC090qEEjHTiGK1KBoyjmB3FY6ENNmqXVRJPh63h0vDk7mJJqif/jSG2B+Z77wwrJDF22G/8QBIsUZ32AJLNZtBcwOuWRoREqFqVQAtsHPfr5RGpH+4dgYk6WtQ0dukSIxJJqqjeXYCj0vEZlJ/yrt+8cgClHiSxGH94EpQ77PQkml2B2eLfg+FXKWpC/8AUBZMty6yElQFmy2JIOg3qvsYtInJChcEAgsQdb02Gh2628z2aOQrdQJWSou6ijM9CAANVEhnO4pGbf4IyvHMOsqJmBScoCRmDMQKDtQ6bbmKdZy0CyQWJAccwdgRqQ9+paNfxtAqhSQLsUgsks5CzQKFHq5o4N4zH9ArLmLJToSPi2Ie4h5vjUoJ+kdEvuleiI6NF67LnKQeQMRRhSlLeLejBODxCByq5VPY0Fdjb0YEKQXuH1HztaIvelQKVJAPnmvb5+cecVfhIa7HsW+Xe8R+8Wkli/n6EZ1MrKNL0ozDYNb945XESkqSFlwHVQTModq3YadK0hwa0aOIKH6XJ6+jFbxniIUgcoXLS6/hcqUAoIZ7c2rudwKxWIx01ZAsHDkZU0L7gBm10Z+hr508qkywpISnMl8xUxGfLzAEKyh8uWhYF2pDOVpcapwnMlUxUxyWBKFqslJAqQBVxYJajFRnxOCRNypZaXASEFCTlZPwgcySKqWEOCGcBQeLbhnDROwyCsla2d1OXKg75bNV22IGggbE+zoDkE5kspOUM5QsrDkVKi5DkaJaHUyv9EooCAUhBUpSiqYn+4oAZUhBLggZr1rXR7HDcIWEZJiwgEgIzOVIUWdPKWAIUEkGozh9oMmzJnMqXJl5gp8wI5WaqXDglSjVqVytUm14ZwL3gz4glSifhCiAAHZNLi+jHVy5LaGQ4ngUoUUqORBKSSkAFk5wwDG5IYlySauQX6QrIh5aVoCwp0zipLFnzS1hID98thTbeI9ncMFkiWkK0fmY7gKcP84mGASkcl0718d38YPovN5uNIITKY1zBSkpKlPd3GVTtcBiXLl2EyVZ0pWgitFpqWUkscoSKkjKSmhFw4Lxc8b4Zn/uISDMQqoJAdnDE37HUAAuGbNTMemrDKp0g1SlTJABEw5Kilg2zGNfoxaLnBAuc5SSCUkFkqrcsmxY7lLXiPFyJErmLS1JILB1gvpautQBZ6tFVOkEJIJKHObIBzCrjOVEEi4AcOSSw/UVKlOSFZFlLMoAAkFIKD2IUHSrqKEOLBgrAYpEx0ghWpeh0D10an8tG49mcIpMoAu160v4eqxieBYNAnBeajtQNTM7K1LpIDGzkG1PVJRBSCmxtGO61zEKQNvXXaEmDp9TDs4BJ6QkqY7vGGgakVLi/ra0UPtB7S/07BNTtS72tfvtrGk4hj5ctgogE2G/rrtHnftEc83PQCrWFGDl+7nx6OdczWerjSezvtF/UpKSEpWLhyX0ewo+nTxi0mYROwu7+vVY8sSpUoiYhWVT0rV9Ulrhj6DGNRw32ycNMS1Axcs7WsSNPnURq8/4Nd7XcFQUggKzMcoDlg6XOzaMWqQ0YXGcPXL+IUdo9N4aj37qmEKroQzWSG0o7CrZiS5gbj3D0rKUgADMLDS7U9VhlzxbjzVKiOx/EOOIozDyje4r2KQqqFM+hD/Nw/q8Y7ivCJkhRCgcr0ULH8G/zjUspV6ppNPkA3yERQ4w0xppxMEYNLqu0DtBvC8KZkxKRQk3qWGpbtEr+L3g+GSM0xZZEsEu91miQN9+pAjQSfacyAUKeYHLDNzJBqMxZnL1Ho1EzEJkoSxSbmWLhSxead0polOiikmzg02PlKWQoF3YvUnNuSa1FfGMZv6xPF9xLjwU60ywlRSoCyqsSDZjUeDq3eKbjeJlzTLMpJBTLAUS7ki+u/18moaWUqqVDuwp+/S3kC+Wg+bG2sUilM98v/JX/wBlR0Tc24joTr0tM07jqIXEDMlu1dfx/EYRHtNOAZx5fUk1H5i84b7QCcyVUVokAl+vT0aRz+bFVtKw5AUrMWSk1uxANe7fWJkcPQknI4DWoQ1Ojv1iCRjFFS0lJZLPuR031Hh1gnOwZVAAGXoQ1jWh6mnV7wMVgySwpvQjZm2+UU3E5y5KwapILkVCTndKki/KUgtqO4zRde/1QQqlWIZnuS7AdSQIhTh/6pTKUn3cv4soDk8qkhKmoLO25AJcsxDPZzGOEJykMkBqMwTyttb6xeSyeboT9T+fpFdw/Dj3hmAMFAddDV/FoOkzSXUdzSm/1/IjNMCiWlCymjK6al2f1cxNg8SUsnT7/iE4iaE6p7VHh6oYElTQGBs7g6b/AHiQ5PxKb9VX1fv5RBPUoCrg+rQcJYNjpRtOwhpS4Y1bX1aA4ziVZcUUKIyrQGdg5dQrS7N/FIixnApU1eYLmSlrFSkpDlIYEuL6UIib2nQQnNl50JKkqsGALpJBLFn7vpAOF4mVzBzDKNSb1qeppbSm8bZ/Gb4pwRUhfOFFKjSYitACcqkmuZ8puXALPpNg1H3eYzBlQ+VJDkO4ymZRhmUC1aig1jbysYJiWWxDlJBF9AR3cD/tGPxcoJZI/wBNn2D6P4k+TXEMui0Bw/iMpMxT+85iHJIUD3AALVI1NRG24bx0paWCC1EnQiwALUsb9bGkeZzZ5Qo0ro7Usx8miTC4xeUspiliH+ffTyhvOl7Zh3IdQYnSvq7xDiUqSMyQ/bSIfZ/iIn4dCwasxtQin7+MWClRybZDioXOmB3SAGArvtraK3FYH3iFkEBqMzEPqT0rG2xKQznSMXxeeUqmBLkmjDqASDoO5389SudmKSdL5AlgwVZ/Afdmism4dqZ0JoLuOnXv28IM92oMlTZjzXoB+muup8ejxDNlsQSwB6PTfqK+njoHYCbNlHlWAFaOSnep+8a/2a4pJWBLmpSiaLGwUNwp6ncfgtjp2AUhjlVlIcEOL2rasPw+LQyEmVnUNSpTk5n0I7QWa09dyBqfOw7xivaGZ/VTUypdEEs7fGxSVFI/xSEuSSLHeAsTjVqAS8sC2UkTCw/xBJAPj0i34PiJctwVHOo3W7toAo8rMXCQ3aMyYtYnj3AF4c5qqln9VKdD+Ypj849lmYZEwFCgCFhikv8Ab7bjpGQxPscgzVJlqygf5ZnFQ6bF7gW87xqdNaxiJZMaLh2F9zLUo0UpBKjTklnlo/61EgJ7naLLD+yi0OpSRMCahIJAzaBRZxV/o8CIk+9JUslRJroHqmw0FQId1m1nsViStTswYAAEkAAMBXtfVzDpGKIBYnp+IdNlcygPWkRIlEVILfaFCZCqWPfo3eEWgMLVOpAHmfvA61mrUERmYaOTEpE2Y+kmEhn9Qd1eQ/MdFhxGtUWPBpRVMQUAuCHr1cnoGI8usViqRJh8UpBdJIPSI2PVV4Sjg120MdJmLTUpKhUgPzi7kDIkM2gJIrpbJezftIfepRMIyqo5Oul7bbW8N37t7evTRyvjKvQsT2Uz5HIJWSf+iSWzdVsPJon4DhyBMc3WompVctVRqpmIfzaCkYZxXbrA0rECVMUlSh/cZSR2ABI8RX/kIkscOqj6adevjA8uaylJOiiR/wAbhtyQ/kdo6QpWY5qOx0rd/L7GAcfMdRFQE0oAdfnRz4wJe5hlZ63+/wBYAxWHDcptdNfx40+0RylgkEquwBe7v9mglZzfCbHd4iDRjCguFEpGgr5bl/tF1InJIoXirVMYgHm+teukDcRnLExKJNVGrMQ1mzUoBu72DRYhvHTLCQZrFOouWNNPRjCSykGiaD4SSUqWlywZiM1HYkVvampkcNCXM11KcHMRyhiaAEnKxNP1f7t7UYGUUjkTUapFiC+a3ka+cMuLNYPBrmZm5gVVsoa3GjdX6xXcXxyXIQQQCWP+Tl1H/jmJI+8aT2hwyE/6S8hL5qnK3MVBu/xE/wC2qQIp+HcOQvNkl5wBVS1Fr3GWgoLEXUXUWD7jOMms3jkTCLRofaLhuVAUJXuyKlqgitTUtcX/AHjNNGo3G59kfaYywUlIIKnIdr0cfjp2jdy+JJId/Lm1bSorSu4jw0OI9T9hZaJuESpac6wpQduY1oXo9GGtmjHfM/UJ4lxITEkS+cu3KczEVsl2I6sHBFWisRwaYsUaVXQuo6vRNA7GwYjpXZ4tgmg0+0BSlgBleqmMSixj8XwP3TKqp3NdH33igxCHRRrvrex8P5j0LiksTUFAsbqDUGrnSn1MUmO4clI5BYOPnT7+qblYsVPs9xQhIlTQ6RYmtNmvSsScXwKEKdISxL7ggvq3fyitmYFTFVzqfzS/4h2AnKUgS3fK+UPYVNPF4Umk4pCVAJAtV612b/8AQ2i+wypc01KVG7EEjxBv8xWMZiZJSs3uWqIOwbuCQeza39dorE0mIC0PkUoABsoVt/gX5WDUHKQ4IesF4zGIEsGUsqWtSApTkkZswClkB0gHNtYBophPYgl9mZ+3z+sQ8XnhmSQ4+Oyjdm2+tX0ZjDq5nYhEtGcKKCfhU5mZlB+Q1GVeZwSeVnLaDMcSx4USEAFTkkpAAps3SsCK4opanUQlRNS1HYAvt8Ip28AJsxRcEliX1Ae57wyJNiJrBmY6/KhiHOSGcsPVojT9fGECY0cOmeHlA64nUaxCqIw7L1T8/wAR0J6v+0dEXLLxHEqoZEiylsRePXfZvFheHlnNmOUOdX10pHkAaNFwDjhlMl2Hh83t3jPU0V6ZiJiUpdZDa2Zte0Z/HcRw8x0GaQalKkhiKGyhYOwYmpGhYxkvaDipnKfMAkJYCpf/AJPR6mo3GgEVQUahPj4t5QTkPVZMqbLl+9mspKQ/vED9LpcrRcAAPmDgBycovKJIU4qSVKcgabC9La6x5nJ4liUhkz5ichcBKlJr4EPaj/R43HA5s5OHlTpqAhCqBQygZSWSFJoEDRLUsKEgQWIbiJCgd8tRfzG1Kw7CzQ+Znbehbvq1SzxMMWknKSUkmj0Nhb1d+0MxUn/HXsKdfnAkU6YylEsDoFOwJsT0A87RFwuYZYMxqrqCoMcn6XpUmps7naKqbMYrSaAACjggqzISaXLFXl2iOdi1hwmgluKMTdiKenaHBrV4jHp91nVlHVTADdjd+1axQTOMSJdZSpoemZKpqgkDRGcmWC7AaAmvw5VVHEZqzyklKksFKKRyjKCpKTflso2cEc1CJcPInJQJXvMqVAtyOQFUypBFElyCHL3pQxYdWcrAe9SFrdWY0SSpKUh3Zv1KKrrNTWmos+HTahHu1B2odrV2AanQg9CDwoKQGUpSmZIetK2JJDi1xR7uwvVS3WGIoKt2Nzp+0FUB43BpWlQUlOXZgR+PlHmftHwoSV5kjkUSG2UGcdQxBHdtI9fuzBmij9oPZdE9JblWTdwNHDiHnrC8jVGq9guPGTM90pzLmW1yq6dD9Wim4twmZh15FgPcNYjoYDlpLhrvTvHS+w69vViHDjUaV8mgCavKQ9zQi53an32ih9nePlbS5hdf6Tvah63PbtBmLBHMCVKNEgB73PYfzQxyzGbVlOnJFCw6OTU/X+Ip+LTsiM5LHvUl+9BD5aQlXOt1BnqCH/xZw50NbnW0Ccbx0spDMCC9mPRn8R+YZArsRN/s6DMo1Zu/hFPKxAFncF9x8+/p4Kxs10hPnX0OsV6QH6A1EbCwxyHURQkhx4h6fL94cFdBRnbTZz49LxCkPcEvRx2DfT5RAj4mNn8PRiC2nTgwu+hDu4YhmY7Gmo8DU4wlRood3IMSLxaUnRq3qLa+tYbiZouCM24t68XiKtUKsSB8x4M8KFMIlXIOV9/X2gc0haNUuJEB6/eIwiJjQde3SJGrLCB5heJFLpEKzSFqGtHRzR0RGzZXmIhnXgqZ1o5fT5dIHnKc2bwvSBmIBDkqhRWFyREqYJlH+bN+8DtFnwzDGYQlId2pSvTpEzRPA+CTcXNYMlI+JR8yBqTHsWFIRLTLuEpCa1cANWlQ0VPs3wYYaQE/rVVZf9TN4AD7wVMUaM3rsaRx6utTwBj+DIKuRRlsksHBTryuoKKE9EkAB6VjPzhiQXQc5T8SXCaV/US1ait2NmjSiZmJI/Sk0vVyPJ0qHgekZaZxVSScxdJunLfw+xhjNoOfOM1ExawErC0Jowys9RXmLEVD0+RWF4a5SlOdKpiSpRYcpJuDZKgzPvn2gJWMQ5HMZalIUUpsChTuTcBnDje0XnBpp97NcvzsCctsrvYOHU79vDVCROBClBA+AEBQZIzZQzKb42ISMpAHLVwwi54dw5MsUrupXMT3LfRorOFqeYqvwlietXdtdP4i3mTDmAbT129dYzWoIGCSf0itTYRH7pSU5v1AVA1GZz3o5gqWul/TeqQ2Yuhanj0b8xk4pE8TSZqpQI5T5hqv9KbxaoUVgH5fzGS4tglyJ4nBQyLVlCvhylVgrQuRcm7P1ueF417uanmJYGun0hsGq323wQmSw3xPS1CxI8DUH0/mrZma/q0evcQlJmIYgF0EVp1+w7R5KZBzkCxUyR3NO0b4oE4BBSpKmbXy+/7RezOKqUCrO5LuliPn8x3tUxmQsg3t6MWSJjAC56+qj8iNVmj5s0ZQCEDzD1ubEm9YrsQEAcoudA9K9YbMdRAetB6+sCYlLUex9d4lE09qOXA0tT7wmGYkOk70u/jQB6RBLnetomkqSQR9B5+hEU83HMVEAV7C1vppAWIxKmqGJ9evCLLD4ZJGZgw/UbPsNz/JhZuHw7DOV1sBfuTZKO4KjegMWqKcB6xJlb1o8TzWchCAA9+f5usgajxPh04MOhtV4Nazw0TyE5XsYhUX9eqwhTDFRpk54QKhpVvCREwiEWhix3aHGObevoRNJvdDZXkI6JP6sbHzMdEvDsUHVROUNbw+t4iSa+vV4sMbNUrmLF9BSlmI29VpA4lAMTqKRMApkvUCOQIKBYK3VRujg/aOkIDF9B6aI6gjY+wGC95N94o/6WlncEOdGAeM9hMHmUlP+agE+JufW+0ehez/AAj+nBUxq1wRTdmt67Z6viHcT4ktwmWbAAAVLtR/AEtv2gedjlCWFfESmtM3Nlc21u0AqP8AdWQaBlP0b6xPwpZzJUC2V2F2ct5fmMYtFrIlBzchn3YfQVPjGG4skhZD29GNj7Qz0KOQByaAa707tGHnYgqUoKahIcVdjvqH11h5FRyCUqceNNyAdepEWvBpuWa1Kgjxb6sWimmqFrl6fKCJYILvUHyL7xtlqJMxUuY5HxlSv+x1PV9IvcPjUqJ15ancAkV+cZnA49K5YSv9IZJL1qzHqLHdxvCzZ60As9AQ9S9Pkqg2+sYsalbZE1JS4r632hFgHr3Pjt6+UZrDe0UsoSl2IpWhdnq+4FNT4w+fxxOTkV+9OrfbQRnGvofjZeZKgQcqqMrWgNBUMzh7ORGOwuKVLxBlrFAAUCpyA1ZIvct0aLfD45c3MSQBRm1Yt0cm2jktRi+d4jNeepUr4jQ3Vu7bUCfIvcxuRnWnmT8qDowL2ttTR38+kYfGrB0PMsmgHwlvh1e9OgtGiViEolkEh1Dmq+1CYpUSMyDMDgIWkJIepLZqdmLncQxKpaBmITVrGo+Xq0WEuweusAJH93ls/wAg+p6awROnHw+veFVIpRbloLsOlfOBpxfbxjlYgi8RrmOK3iR0uS5vXeHUHwk6gm3yvbSI0zSAob+fbxiNStNu0WFZq4klgMoUoChOjf4v6rFatX7w0fSEQqsKw5K/BthClT6wwmFSqJJc1I43hAum0KFevXeIGKEIkQXKlgtDv6c1YGLVoMoiJbdYJnXgacp9B5N8omokeXvM/wDWOgXLHRFoOIoShZQCC1Lfq100NPCBsSgpcUbyJ8N4WfjAlQKQWypvU269S8Q4ue7FQej7VvBGEckB6n5QYuSgALCs1nDeNa1EAmY4oGaOlzTaFNfwbiKE5VpRQEginK4flBoXDbW89PM4wAn3jkgBjazB6CxFNiCa3jyzD4hqfprTr6EGYCeXKd4zeVrVpmjEKCZZLzC1iKBTk9aNUXcxZ4AlPvjTIlQSk1clKQXJszKTTcHaKn2fwgQZi0qJCEEB01BOVy4Vdsw0+J4uuGyHAluaKck1cqUo+NA0ZqZnjs3KVVGZQfRgHAaupcnsxihSYWfiM6lKNya/t0FgNhCIlv5xuA0KDjaH+/J0/lrv84HmK+mvUfWHySWo1WrrEiqxSkG9CQfEFwfBo1vD+JBQOcO+h9Nqez9Yx0+W6e33aLXheI0IJYDW+nh+8FR+O4Er4gDkIFQa6uTTX7WgWRgCU5gpWTMQ4D1odNa27Rf8PxTKVdSQSCk2pQtd/wCPE4lJbMHIByhhlDitA217vBqVeGSfdGokICWdRUVKFe1SQaDSlKxnc6hm0dWUktceFo1c/FIKiqYFFKAW+EkMlSi1mohVtW7ii43OHMgAAJU5bUnqXJP4EMIfGyhyVZJFyxN3tSsTTMcBI92kMNHq3M5fZR/NngJM4jKXJI3sx6eJfp5wyaRlsSpnuWSP9oepO5s1IUiw8zKs2dm8YlnUp5RBhQ6x0+cOxSnL9W8h+8K/qEn15QqV1/mGPHPE04reGCHlEcIke1I5KYclVok1iCEphIlIN9tqGI2iR4tCB3tDhEgTECocQT7/AC0NX8YjQmgrT7w1c6/rW8ARTrwNMTBqOZ30EQzpVO/4hMC03+cJHV6R0Tb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252" name="AutoShape 4" descr="data:image/jpeg;base64,/9j/4AAQSkZJRgABAQAAAQABAAD/2wCEAAkGBxQTEhUUExQVFRUVGB4bGRgYGRcXHBwZHBgaGxwcGBoeHSghGRsoHBobITEiJSkrLi4uGB8zODMsNygtLisBCgoKDg0OFxAQGiwcHBwsLCwsLCwsLCwsLCwsLCwsLCwsLCwsLCwsLCwsLCw3NywsLCwsNywsLCwsLCwsNyw3N//AABEIAK4BIQMBIgACEQEDEQH/xAAbAAABBQEBAAAAAAAAAAAAAAAEAQIDBQYAB//EADsQAAECBAQEAwcDAwQCAwAAAAECEQADITEEEkFRBSJhcYGR8AYTMqGxwdFC4fEUI1IzYnKCFaJDksL/xAAYAQEBAQEBAAAAAAAAAAAAAAABAAIDBP/EABwRAQEBAQEBAQEBAAAAAAAAAAABEQIhEjFBUf/aAAwDAQACEQMRAD8A8yOBTt3pdt9u8DzOGjbsNn+QFY0SpIDuQ/WGjDA9n3Gn1jhKzazkrhhJFKA+qerROjhJNL9Hpb8et9DKwwKu3001ppBEvDmoqCT4N1/iNfQ2snN4YKlgkasTToHrekdK4SLH19I0WI4eQwqrrQNEsnCuAbAbRfQ2s6rgw2b8/aJJfBxdm9X9dI0Hu7tVr6+cTJkg2BPobQbVqg/8Mhvh9NESuDAaev5jTKw9vXqsNnSB3pZ2794tpZgcISXoIb/4lLszU2jS/wBM9BaIxKNfH08O0ayi+Dl26/eGTOEEUrGulYdmsb39fOH4nBhQdq/sb9IfpbWIHDlA0D+O+ukIvh6kFJUHr8NXZ/m7NGyOHNGSHZnG3Xyp6EB8TkhnLUFDrV39fmH6X1VZjuHSVf3UzEhDDNLSkBYNiyQzl66BjelRFyyRmyZEWSl2zdSTVXrrFtwvDrUXSlZZ7WrVgSwBixPAFqOaYsJT/iA7f9n+cWn6rGjDgr2FzQkgWoBc9PpBCMMpCxRxfKpiGfUWBvTpFpxbDpQUhCioF1PZ8pUHBo4DkX+cE4VKP6jJlAP90MyS5C3AI2JBDHQABqmHfDqlxPCiT/bDgmg2o9enU/YgBTMEsOFJKWu4N+v0brHo2Kw8jP7xM+XLIBf4Syi1QMwAqkFgLh6VeoxGIPu1IUUKIIQnIuWRlJNyapQGcuAVE1NKk6WsQpDQgRc7V+bfeLDE4TJUvW1PDqLgi+kBGNmUsmWCCSpmsGJJ7aU6wmUeh+8TT0gZQKsKilCb1+2lIbNltEtRlqgB+v7Q2WogggkEWIoQYeEcpL9G9WhpERNMIlLw7LHENEjWhWhQaGGtEjo4J1h0tEPUCGtV/K2v2iGoVDrHGCFYchOa43ALa6+rRBkiJkdCtHRJ6RMlkuf33/MdIlOHPj60/eJELe3yv6d4loI88ZtOnrTLSpatAX7fy3nFUOLKUeVNOr0OxofvBnEMKqYEhKSXUAWuxBD+tSIskcLkywPfXNmJDXokJqe/0jXjIKRjELyg0KiBQ5qlrkNV9hAvFZM1RIEz3ad2OahKaqJYVSTpTyg/ETJCV5pcvMQxqohLizJc118Se4sxapyVBQFaDKyiVAlTpAprlckDXpFEFxPDJIlvnW4/XnU7uK5RTw6RJwHFlTIICiHDvlBYgOdX9bxLNTkUjMlkJAqVKWxD/FlDZh4AWejQGrBoK5is1UkKJVnNa5iA27Fm6CENAXzpQtISpb5SCCCWJbRqDt8nFxsxEoOovXQOfKtbRVLUsFKCT/bLJY7TM1K1YP4JGzwZwuiiVNmICpdmKSHcNqzf+1qxYtTJnoUNRR/5GnjDRevbv+InxhJSaudDsdDFZInFxqCHGrb62cHwbaDEOQu+/wBvN4kRiBareqfSsMOHPhWHokAeh1+0SOCEqLj117xMjhQXcAjXz/YeURYWScz9D+3cxoJ08IAABUTYJDk3r5A+UBgDFrRh5RLBh8IAudPC5PYmMrxXi81aUMcuYA5k0AzOQBqLHrYNvbcexJnIACSmVm5lrBSM3MyAC2csD00JaKWXNWsjI/KGJCh1ZzUOx62tGuYqosUlQIVML5ixzlZJo4z5q5bUHfaBETDMVzLAG5oGetBc3jWzy9Qi6fiIHu0pCuZRzEpCgRqHuzmM/wAQPvCVZ1E1qQOZtHe9LXZh23KSJmSEUqpTuFkCgu4sSbemMMn5ll1ZSka0AFdqN2A0DQzATEkNMGcCwf4hWg/xUHJB8DDThQC7n3dPiSUmwcN4v5QpPKxhSn3UxImA1qohmGimawFa2A0aAFYhAze7SQomhJfKKUT1vU6QZMxSQ7EUZiz0pUG/gdoq1upRav47CKGHSiytx2+0FTDmdxUkMfq7QIBlLROgvzV7aRCmIkkG1HagJqbeNKQ8JH3Pzt5xGZgJexHbcee8TJlhVX6AMT1vp+0Sps2awo47P60gVKagEsLEs7Vu2sEqklSglIzHp0ua/eIlymJBd9qHz6RGISiHBGkTSUQq0+r0akS1Ej1eCEYYEElbEaM7/OIVmIgovEheIxKwPdqLgers+0Bm0KtZJrWGpEJI8dCx0RelyUAHrbx9fWFlSVLUE6nS+nTqRHTEnMGJABbfa/hGn4Jw8ISFEcyh5DQR59xjNJg8AJYcklTeA3YbRR8bmzFkoSkpAIYlQcquSasE19NXS42blB6V+X1jO8TxORubmcZjqO3jDF0pZXDVFaUzPhDPzVLlkgWAc9mAJ0jSez2CStJWjKEhWVPKSKZTmLl3ChRiLOb0opXEUlivUsbgBFXI7A5ni04LLWiVMKlEMCE86gkKGVISEnlDKULCtbuG1WYJ4oEy0pKikpBrlzMMooAQrly8qmA0pFNjsEouQAL5SG5klqFLMFpZjlb4S41J/FOETS6lKogKUuaW5k/pGUVTUqNCzEOHDxnyZjqSgpEsTChIYu1FEIGoYJ1cukD4i9FSrlqWeXNlcKUq9AkkZP8AJwpRG4T5GYWYpJlpUkZVgJZ+dJIajUAJH5rA0qQlaUlU1QI5wokChJctVy6WDkm1WZ5ffJswUXAUokp3FGYMQK0cuxtChuPcpZIzE3ajdD16dojwEnJUlyodKJsA4NfzC4GWkgK+I6OSW0IH/Uj5XiZYFKka0YecCTpAhZaQdr303hkhTsfVvVIlRMb50NOtYECw09c9a5Y5JcpkqUzkkiyXsdyzhmDO5u5aVKT/AGy82VlTVgFpDKQSdKFTGlSsGkZXh/FBIM9CgBmmZxZ1BYCgQT0yv3AiXBcfyz86Q4okg0Kk6dLlw/Z2hsOrLieCWqZLmz0JQgTEpyghTArdSlaJBJckHTo8FYmfJS8mWSAmq1MDs9WJo4csRUBwIlxuNGJPuZQKkgBUwgOARZF3C3ah0eCkzEBcwMlRNWcOQKghJbMGZu27wFlcRgVIoujuQXSdhzJKSFOBcjMG1dop+JcNd+decAqCVFJSQkXQpISH3DA0OoIjYYpHvMxUSwGxBZumsZiRiV5pZUXCspBoA7C9qOz11c7xqUaz+EMs8i2SXpMAII1BJ/UCdAKARYowMxkqLqWXFFZgpKqVLlOUAv1fsSPM95LJEogoScyCAhbDuXKCNRoSb3jsJxAhaQtebM5CqAJUTR7ApcAEO2VZFGjRV2KAUkrCQGYHKCkPU69IEmoCdX9bhxF3jJ6SVZk5c75kZtQaEEjege4qTSK9S5IDhKln/dQDuxr8vymUNJw6lOQCQKk1aGqX6+UHnFTEJChQzHYCgypYANte/wDIsmUVKoCSTYB/k1fKIoXeCv6VaQAeUGorpveD5mFEgDOOYixuB1Y0Nf4ivxWLKifXb5fSJndKhQsnxJq+7eUOypGni7xEnMQCAw367iOWo2It0A82ue8SwYVgIZhme57dLawGZ3T6w4y6VLdLw1MkqoKBnrSl66ehEpiNiXPR6kDy37Qgl6kgeRPdoKkSScoAcA1avyiwwuGE0kZGcmpcZSxPbpFp1VzsOkWJJvTbeIJmzV1MFYnDqlFJqMwcOGLVGt9R4Q2XMSpKwaLNiAADUOGFqPp9YjAbx0Te4PrL+YSE69N4ZL97OSiwdz2ABY97ePSNuAGjM8Bwakz66JU9G6N0qRF2rEuhWUKd2p3qeni3hHmongDjJYO9RW7OrbtbzjPHAFalFRcA3JBZho53v2jVy8ClVVllG7sd6dKaaV1eC5OBlCxX3BI+kMuM/OsFjMHlUgy3IF8rElvkaFvGLDB41kLBzKClMUhg6MoZwoEp5kkOzOlmspOj4nwhMwipbsCR94Iw8lEiWouEi6jUksLqNyWHekP0pyyftNPUQJcsTCgMRRxRyA78w2ZxbaMticSrKUzAthZyQxYJqku4YdGY701/FeMupjR1ABBKcxSXDtzOBQ0cl2tGaXOK8ylol5DykZSFSw4GaYgslbAoBNvhZSFFzvkWIMNjglJSaF6F1MOUB0i+YMlV9GZoemcS6uXslKkmzO5+E/8AGHYqU+ZITQNRIQlKQSxWsDlDGjBQzKSohg0RYIpVyjLnUnlyy8jqDHmNikmjkqNSpkgMpGDvfKSCQAoO70Qkbk1ZIct4eEIcTQE66hJ3/S4/9iOzXIUsugLQhlEZnW6UhLgAk3IsB4RLOmrSyluz/AZa5agKjMkEnMkv3u4FjYllKxBB1I3ygDSzAV7UqNoI987nx1ijRiAVp92kMurObvqSaXev3iwM8M31O8FgA8Xwzh7daONQ3iw9NAYC8pUVBKdzlRbRKmfxp5RaKW4a9LblnPy07xU4lBJGZD5jyhRFjYqSKu1qsBYaliXXsp7QJlzMilDIrsWU9y1GOt9DuY3WISCpC8pJQFMzatubXt08PKMRgVhIZRCQXDWBvZ9qufzHo/srOfDoDNk5drFgbMHDHxjPU/rfILFIXNne5Ly0/Epv8NACKVtfelIXG8EBlpQlLZAyWP6Ro+5Gu9YvpqeYEPVwWrRiQfOn/Y7UVEtkh76h+kY048y4jwRSFEqTm0KuYEszrAyEE7kE/E7ULT4LgapzjKW3OVepHxMkPpUGx+H9W2xMjMpNAQlT5XNab2NTZqgtuTYS0BvXrwjX0MYTG+yk0ISQtClJSRkKEZSehypbW4MYnFJXKUUKQEqoWNeoOoMe4rTGL9seFiaC1FD4Tpm28Qb9BGuel+POxiVXo+8OTi1bin+1P4jimZKX+tC090qEEjHTiGK1KBoyjmB3FY6ENNmqXVRJPh63h0vDk7mJJqif/jSG2B+Z77wwrJDF22G/8QBIsUZ32AJLNZtBcwOuWRoREqFqVQAtsHPfr5RGpH+4dgYk6WtQ0dukSIxJJqqjeXYCj0vEZlJ/yrt+8cgClHiSxGH94EpQ77PQkml2B2eLfg+FXKWpC/8AUBZMty6yElQFmy2JIOg3qvsYtInJChcEAgsQdb02Gh2628z2aOQrdQJWSou6ijM9CAANVEhnO4pGbf4IyvHMOsqJmBScoCRmDMQKDtQ6bbmKdZy0CyQWJAccwdgRqQ9+paNfxtAqhSQLsUgsks5CzQKFHq5o4N4zH9ArLmLJToSPi2Ie4h5vjUoJ+kdEvuleiI6NF67LnKQeQMRRhSlLeLejBODxCByq5VPY0Fdjb0YEKQXuH1HztaIvelQKVJAPnmvb5+cecVfhIa7HsW+Xe8R+8Wkli/n6EZ1MrKNL0ozDYNb945XESkqSFlwHVQTModq3YadK0hwa0aOIKH6XJ6+jFbxniIUgcoXLS6/hcqUAoIZ7c2rudwKxWIx01ZAsHDkZU0L7gBm10Z+hr508qkywpISnMl8xUxGfLzAEKyh8uWhYF2pDOVpcapwnMlUxUxyWBKFqslJAqQBVxYJajFRnxOCRNypZaXASEFCTlZPwgcySKqWEOCGcBQeLbhnDROwyCsla2d1OXKg75bNV22IGggbE+zoDkE5kspOUM5QsrDkVKi5DkaJaHUyv9EooCAUhBUpSiqYn+4oAZUhBLggZr1rXR7HDcIWEZJiwgEgIzOVIUWdPKWAIUEkGozh9oMmzJnMqXJl5gp8wI5WaqXDglSjVqVytUm14ZwL3gz4glSifhCiAAHZNLi+jHVy5LaGQ4ngUoUUqORBKSSkAFk5wwDG5IYlySauQX6QrIh5aVoCwp0zipLFnzS1hID98thTbeI9ncMFkiWkK0fmY7gKcP84mGASkcl0718d38YPovN5uNIITKY1zBSkpKlPd3GVTtcBiXLl2EyVZ0pWgitFpqWUkscoSKkjKSmhFw4Lxc8b4Zn/uISDMQqoJAdnDE37HUAAuGbNTMemrDKp0g1SlTJABEw5Kilg2zGNfoxaLnBAuc5SSCUkFkqrcsmxY7lLXiPFyJErmLS1JILB1gvpautQBZ6tFVOkEJIJKHObIBzCrjOVEEi4AcOSSw/UVKlOSFZFlLMoAAkFIKD2IUHSrqKEOLBgrAYpEx0ghWpeh0D10an8tG49mcIpMoAu160v4eqxieBYNAnBeajtQNTM7K1LpIDGzkG1PVJRBSCmxtGO61zEKQNvXXaEmDp9TDs4BJ6QkqY7vGGgakVLi/ra0UPtB7S/07BNTtS72tfvtrGk4hj5ctgogE2G/rrtHnftEc83PQCrWFGDl+7nx6OdczWerjSezvtF/UpKSEpWLhyX0ewo+nTxi0mYROwu7+vVY8sSpUoiYhWVT0rV9Ulrhj6DGNRw32ycNMS1Axcs7WsSNPnURq8/4Nd7XcFQUggKzMcoDlg6XOzaMWqQ0YXGcPXL+IUdo9N4aj37qmEKroQzWSG0o7CrZiS5gbj3D0rKUgADMLDS7U9VhlzxbjzVKiOx/EOOIozDyje4r2KQqqFM+hD/Nw/q8Y7ivCJkhRCgcr0ULH8G/zjUspV6ppNPkA3yERQ4w0xppxMEYNLqu0DtBvC8KZkxKRQk3qWGpbtEr+L3g+GSM0xZZEsEu91miQN9+pAjQSfacyAUKeYHLDNzJBqMxZnL1Ho1EzEJkoSxSbmWLhSxead0polOiikmzg02PlKWQoF3YvUnNuSa1FfGMZv6xPF9xLjwU60ywlRSoCyqsSDZjUeDq3eKbjeJlzTLMpJBTLAUS7ki+u/18moaWUqqVDuwp+/S3kC+Wg+bG2sUilM98v/JX/wBlR0Tc24joTr0tM07jqIXEDMlu1dfx/EYRHtNOAZx5fUk1H5i84b7QCcyVUVokAl+vT0aRz+bFVtKw5AUrMWSk1uxANe7fWJkcPQknI4DWoQ1Ojv1iCRjFFS0lJZLPuR031Hh1gnOwZVAAGXoQ1jWh6mnV7wMVgySwpvQjZm2+UU3E5y5KwapILkVCTndKki/KUgtqO4zRde/1QQqlWIZnuS7AdSQIhTh/6pTKUn3cv4soDk8qkhKmoLO25AJcsxDPZzGOEJykMkBqMwTyttb6xeSyeboT9T+fpFdw/Dj3hmAMFAddDV/FoOkzSXUdzSm/1/IjNMCiWlCymjK6al2f1cxNg8SUsnT7/iE4iaE6p7VHh6oYElTQGBs7g6b/AHiQ5PxKb9VX1fv5RBPUoCrg+rQcJYNjpRtOwhpS4Y1bX1aA4ziVZcUUKIyrQGdg5dQrS7N/FIixnApU1eYLmSlrFSkpDlIYEuL6UIib2nQQnNl50JKkqsGALpJBLFn7vpAOF4mVzBzDKNSb1qeppbSm8bZ/Gb4pwRUhfOFFKjSYitACcqkmuZ8puXALPpNg1H3eYzBlQ+VJDkO4ymZRhmUC1aig1jbysYJiWWxDlJBF9AR3cD/tGPxcoJZI/wBNn2D6P4k+TXEMui0Bw/iMpMxT+85iHJIUD3AALVI1NRG24bx0paWCC1EnQiwALUsb9bGkeZzZ5Qo0ro7Usx8miTC4xeUspiliH+ffTyhvOl7Zh3IdQYnSvq7xDiUqSMyQ/bSIfZ/iIn4dCwasxtQin7+MWClRybZDioXOmB3SAGArvtraK3FYH3iFkEBqMzEPqT0rG2xKQznSMXxeeUqmBLkmjDqASDoO5389SudmKSdL5AlgwVZ/Afdmism4dqZ0JoLuOnXv28IM92oMlTZjzXoB+muup8ejxDNlsQSwB6PTfqK+njoHYCbNlHlWAFaOSnep+8a/2a4pJWBLmpSiaLGwUNwp6ncfgtjp2AUhjlVlIcEOL2rasPw+LQyEmVnUNSpTk5n0I7QWa09dyBqfOw7xivaGZ/VTUypdEEs7fGxSVFI/xSEuSSLHeAsTjVqAS8sC2UkTCw/xBJAPj0i34PiJctwVHOo3W7toAo8rMXCQ3aMyYtYnj3AF4c5qqln9VKdD+Ypj849lmYZEwFCgCFhikv8Ab7bjpGQxPscgzVJlqygf5ZnFQ6bF7gW87xqdNaxiJZMaLh2F9zLUo0UpBKjTklnlo/61EgJ7naLLD+yi0OpSRMCahIJAzaBRZxV/o8CIk+9JUslRJroHqmw0FQId1m1nsViStTswYAAEkAAMBXtfVzDpGKIBYnp+IdNlcygPWkRIlEVILfaFCZCqWPfo3eEWgMLVOpAHmfvA61mrUERmYaOTEpE2Y+kmEhn9Qd1eQ/MdFhxGtUWPBpRVMQUAuCHr1cnoGI8usViqRJh8UpBdJIPSI2PVV4Sjg120MdJmLTUpKhUgPzi7kDIkM2gJIrpbJezftIfepRMIyqo5Oul7bbW8N37t7evTRyvjKvQsT2Uz5HIJWSf+iSWzdVsPJon4DhyBMc3WompVctVRqpmIfzaCkYZxXbrA0rECVMUlSh/cZSR2ABI8RX/kIkscOqj6adevjA8uaylJOiiR/wAbhtyQ/kdo6QpWY5qOx0rd/L7GAcfMdRFQE0oAdfnRz4wJe5hlZ63+/wBYAxWHDcptdNfx40+0RylgkEquwBe7v9mglZzfCbHd4iDRjCguFEpGgr5bl/tF1InJIoXirVMYgHm+teukDcRnLExKJNVGrMQ1mzUoBu72DRYhvHTLCQZrFOouWNNPRjCSykGiaD4SSUqWlywZiM1HYkVvampkcNCXM11KcHMRyhiaAEnKxNP1f7t7UYGUUjkTUapFiC+a3ka+cMuLNYPBrmZm5gVVsoa3GjdX6xXcXxyXIQQQCWP+Tl1H/jmJI+8aT2hwyE/6S8hL5qnK3MVBu/xE/wC2qQIp+HcOQvNkl5wBVS1Fr3GWgoLEXUXUWD7jOMms3jkTCLRofaLhuVAUJXuyKlqgitTUtcX/AHjNNGo3G59kfaYywUlIIKnIdr0cfjp2jdy+JJId/Lm1bSorSu4jw0OI9T9hZaJuESpac6wpQduY1oXo9GGtmjHfM/UJ4lxITEkS+cu3KczEVsl2I6sHBFWisRwaYsUaVXQuo6vRNA7GwYjpXZ4tgmg0+0BSlgBleqmMSixj8XwP3TKqp3NdH33igxCHRRrvrex8P5j0LiksTUFAsbqDUGrnSn1MUmO4clI5BYOPnT7+qblYsVPs9xQhIlTQ6RYmtNmvSsScXwKEKdISxL7ggvq3fyitmYFTFVzqfzS/4h2AnKUgS3fK+UPYVNPF4Umk4pCVAJAtV612b/8AQ2i+wypc01KVG7EEjxBv8xWMZiZJSs3uWqIOwbuCQeza39dorE0mIC0PkUoABsoVt/gX5WDUHKQ4IesF4zGIEsGUsqWtSApTkkZswClkB0gHNtYBophPYgl9mZ+3z+sQ8XnhmSQ4+Oyjdm2+tX0ZjDq5nYhEtGcKKCfhU5mZlB+Q1GVeZwSeVnLaDMcSx4USEAFTkkpAAps3SsCK4opanUQlRNS1HYAvt8Ip28AJsxRcEliX1Ae57wyJNiJrBmY6/KhiHOSGcsPVojT9fGECY0cOmeHlA64nUaxCqIw7L1T8/wAR0J6v+0dEXLLxHEqoZEiylsRePXfZvFheHlnNmOUOdX10pHkAaNFwDjhlMl2Hh83t3jPU0V6ZiJiUpdZDa2Zte0Z/HcRw8x0GaQalKkhiKGyhYOwYmpGhYxkvaDipnKfMAkJYCpf/AJPR6mo3GgEVQUahPj4t5QTkPVZMqbLl+9mspKQ/vED9LpcrRcAAPmDgBycovKJIU4qSVKcgabC9La6x5nJ4liUhkz5ichcBKlJr4EPaj/R43HA5s5OHlTpqAhCqBQygZSWSFJoEDRLUsKEgQWIbiJCgd8tRfzG1Kw7CzQ+Znbehbvq1SzxMMWknKSUkmj0Nhb1d+0MxUn/HXsKdfnAkU6YylEsDoFOwJsT0A87RFwuYZYMxqrqCoMcn6XpUmps7naKqbMYrSaAACjggqzISaXLFXl2iOdi1hwmgluKMTdiKenaHBrV4jHp91nVlHVTADdjd+1axQTOMSJdZSpoemZKpqgkDRGcmWC7AaAmvw5VVHEZqzyklKksFKKRyjKCpKTflso2cEc1CJcPInJQJXvMqVAtyOQFUypBFElyCHL3pQxYdWcrAe9SFrdWY0SSpKUh3Zv1KKrrNTWmos+HTahHu1B2odrV2AanQg9CDwoKQGUpSmZIetK2JJDi1xR7uwvVS3WGIoKt2Nzp+0FUB43BpWlQUlOXZgR+PlHmftHwoSV5kjkUSG2UGcdQxBHdtI9fuzBmij9oPZdE9JblWTdwNHDiHnrC8jVGq9guPGTM90pzLmW1yq6dD9Wim4twmZh15FgPcNYjoYDlpLhrvTvHS+w69vViHDjUaV8mgCavKQ9zQi53an32ih9nePlbS5hdf6Tvah63PbtBmLBHMCVKNEgB73PYfzQxyzGbVlOnJFCw6OTU/X+Ip+LTsiM5LHvUl+9BD5aQlXOt1BnqCH/xZw50NbnW0Ccbx0spDMCC9mPRn8R+YZArsRN/s6DMo1Zu/hFPKxAFncF9x8+/p4Kxs10hPnX0OsV6QH6A1EbCwxyHURQkhx4h6fL94cFdBRnbTZz49LxCkPcEvRx2DfT5RAj4mNn8PRiC2nTgwu+hDu4YhmY7Gmo8DU4wlRood3IMSLxaUnRq3qLa+tYbiZouCM24t68XiKtUKsSB8x4M8KFMIlXIOV9/X2gc0haNUuJEB6/eIwiJjQde3SJGrLCB5heJFLpEKzSFqGtHRzR0RGzZXmIhnXgqZ1o5fT5dIHnKc2bwvSBmIBDkqhRWFyREqYJlH+bN+8DtFnwzDGYQlId2pSvTpEzRPA+CTcXNYMlI+JR8yBqTHsWFIRLTLuEpCa1cANWlQ0VPs3wYYaQE/rVVZf9TN4AD7wVMUaM3rsaRx6utTwBj+DIKuRRlsksHBTryuoKKE9EkAB6VjPzhiQXQc5T8SXCaV/US1ait2NmjSiZmJI/Sk0vVyPJ0qHgekZaZxVSScxdJunLfw+xhjNoOfOM1ExawErC0Jowys9RXmLEVD0+RWF4a5SlOdKpiSpRYcpJuDZKgzPvn2gJWMQ5HMZalIUUpsChTuTcBnDje0XnBpp97NcvzsCctsrvYOHU79vDVCROBClBA+AEBQZIzZQzKb42ISMpAHLVwwi54dw5MsUrupXMT3LfRorOFqeYqvwlietXdtdP4i3mTDmAbT129dYzWoIGCSf0itTYRH7pSU5v1AVA1GZz3o5gqWul/TeqQ2Yuhanj0b8xk4pE8TSZqpQI5T5hqv9KbxaoUVgH5fzGS4tglyJ4nBQyLVlCvhylVgrQuRcm7P1ueF417uanmJYGun0hsGq323wQmSw3xPS1CxI8DUH0/mrZma/q0evcQlJmIYgF0EVp1+w7R5KZBzkCxUyR3NO0b4oE4BBSpKmbXy+/7RezOKqUCrO5LuliPn8x3tUxmQsg3t6MWSJjAC56+qj8iNVmj5s0ZQCEDzD1ubEm9YrsQEAcoudA9K9YbMdRAetB6+sCYlLUex9d4lE09qOXA0tT7wmGYkOk70u/jQB6RBLnetomkqSQR9B5+hEU83HMVEAV7C1vppAWIxKmqGJ9evCLLD4ZJGZgw/UbPsNz/JhZuHw7DOV1sBfuTZKO4KjegMWqKcB6xJlb1o8TzWchCAA9+f5usgajxPh04MOhtV4Nazw0TyE5XsYhUX9eqwhTDFRpk54QKhpVvCREwiEWhix3aHGObevoRNJvdDZXkI6JP6sbHzMdEvDsUHVROUNbw+t4iSa+vV4sMbNUrmLF9BSlmI29VpA4lAMTqKRMApkvUCOQIKBYK3VRujg/aOkIDF9B6aI6gjY+wGC95N94o/6WlncEOdGAeM9hMHmUlP+agE+JufW+0ehez/AAj+nBUxq1wRTdmt67Z6viHcT4ktwmWbAAAVLtR/AEtv2gedjlCWFfESmtM3Nlc21u0AqP8AdWQaBlP0b6xPwpZzJUC2V2F2ct5fmMYtFrIlBzchn3YfQVPjGG4skhZD29GNj7Qz0KOQByaAa707tGHnYgqUoKahIcVdjvqH11h5FRyCUqceNNyAdepEWvBpuWa1Kgjxb6sWimmqFrl6fKCJYILvUHyL7xtlqJMxUuY5HxlSv+x1PV9IvcPjUqJ15ancAkV+cZnA49K5YSv9IZJL1qzHqLHdxvCzZ60As9AQ9S9Pkqg2+sYsalbZE1JS4r632hFgHr3Pjt6+UZrDe0UsoSl2IpWhdnq+4FNT4w+fxxOTkV+9OrfbQRnGvofjZeZKgQcqqMrWgNBUMzh7ORGOwuKVLxBlrFAAUCpyA1ZIvct0aLfD45c3MSQBRm1Yt0cm2jktRi+d4jNeepUr4jQ3Vu7bUCfIvcxuRnWnmT8qDowL2ttTR38+kYfGrB0PMsmgHwlvh1e9OgtGiViEolkEh1Dmq+1CYpUSMyDMDgIWkJIepLZqdmLncQxKpaBmITVrGo+Xq0WEuweusAJH93ls/wAg+p6awROnHw+veFVIpRbloLsOlfOBpxfbxjlYgi8RrmOK3iR0uS5vXeHUHwk6gm3yvbSI0zSAob+fbxiNStNu0WFZq4klgMoUoChOjf4v6rFatX7w0fSEQqsKw5K/BthClT6wwmFSqJJc1I43hAum0KFevXeIGKEIkQXKlgtDv6c1YGLVoMoiJbdYJnXgacp9B5N8omokeXvM/wDWOgXLHRFoOIoShZQCC1Lfq100NPCBsSgpcUbyJ8N4WfjAlQKQWypvU269S8Q4ue7FQej7VvBGEckB6n5QYuSgALCs1nDeNa1EAmY4oGaOlzTaFNfwbiKE5VpRQEginK4flBoXDbW89PM4wAn3jkgBjazB6CxFNiCa3jyzD4hqfprTr6EGYCeXKd4zeVrVpmjEKCZZLzC1iKBTk9aNUXcxZ4AlPvjTIlQSk1clKQXJszKTTcHaKn2fwgQZi0qJCEEB01BOVy4Vdsw0+J4uuGyHAluaKck1cqUo+NA0ZqZnjs3KVVGZQfRgHAaupcnsxihSYWfiM6lKNya/t0FgNhCIlv5xuA0KDjaH+/J0/lrv84HmK+mvUfWHySWo1WrrEiqxSkG9CQfEFwfBo1vD+JBQOcO+h9Nqez9Yx0+W6e33aLXheI0IJYDW+nh+8FR+O4Er4gDkIFQa6uTTX7WgWRgCU5gpWTMQ4D1odNa27Rf8PxTKVdSQSCk2pQtd/wCPE4lJbMHIByhhlDitA217vBqVeGSfdGokICWdRUVKFe1SQaDSlKxnc6hm0dWUktceFo1c/FIKiqYFFKAW+EkMlSi1mohVtW7ii43OHMgAAJU5bUnqXJP4EMIfGyhyVZJFyxN3tSsTTMcBI92kMNHq3M5fZR/NngJM4jKXJI3sx6eJfp5wyaRlsSpnuWSP9oepO5s1IUiw8zKs2dm8YlnUp5RBhQ6x0+cOxSnL9W8h+8K/qEn15QqV1/mGPHPE04reGCHlEcIke1I5KYclVok1iCEphIlIN9tqGI2iR4tCB3tDhEgTECocQT7/AC0NX8YjQmgrT7w1c6/rW8ARTrwNMTBqOZ30EQzpVO/4hMC03+cJHV6R0Tb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3254" name="AutoShape 6" descr="data:image/jpeg;base64,/9j/4AAQSkZJRgABAQAAAQABAAD/2wCEAAkGBxQTEhUUExQVFRUVGB4bGRgYGRcXHBwZHBgaGxwcGBoeHSghGRsoHBobITEiJSkrLi4uGB8zODMsNygtLisBCgoKDg0OFxAQGiwcHBwsLCwsLCwsLCwsLCwsLCwsLCwsLCwsLCwsLCwsLCw3NywsLCwsNywsLCwsLCwsNyw3N//AABEIAK4BIQMBIgACEQEDEQH/xAAbAAABBQEBAAAAAAAAAAAAAAAEAQIDBQYAB//EADsQAAECBAQEAwcDAwQCAwAAAAECEQADITEEEkFRBSJhcYGR8AYTMqGxwdFC4fEUI1IzYnKCFaJDksL/xAAYAQEBAQEBAAAAAAAAAAAAAAABAAIDBP/EABwRAQEBAQEBAQEBAAAAAAAAAAABEQIhEjFBUf/aAAwDAQACEQMRAD8A8yOBTt3pdt9u8DzOGjbsNn+QFY0SpIDuQ/WGjDA9n3Gn1jhKzazkrhhJFKA+qerROjhJNL9Hpb8et9DKwwKu3001ppBEvDmoqCT4N1/iNfQ2snN4YKlgkasTToHrekdK4SLH19I0WI4eQwqrrQNEsnCuAbAbRfQ2s6rgw2b8/aJJfBxdm9X9dI0Hu7tVr6+cTJkg2BPobQbVqg/8Mhvh9NESuDAaev5jTKw9vXqsNnSB3pZ2794tpZgcISXoIb/4lLszU2jS/wBM9BaIxKNfH08O0ayi+Dl26/eGTOEEUrGulYdmsb39fOH4nBhQdq/sb9IfpbWIHDlA0D+O+ukIvh6kFJUHr8NXZ/m7NGyOHNGSHZnG3Xyp6EB8TkhnLUFDrV39fmH6X1VZjuHSVf3UzEhDDNLSkBYNiyQzl66BjelRFyyRmyZEWSl2zdSTVXrrFtwvDrUXSlZZ7WrVgSwBixPAFqOaYsJT/iA7f9n+cWn6rGjDgr2FzQkgWoBc9PpBCMMpCxRxfKpiGfUWBvTpFpxbDpQUhCioF1PZ8pUHBo4DkX+cE4VKP6jJlAP90MyS5C3AI2JBDHQABqmHfDqlxPCiT/bDgmg2o9enU/YgBTMEsOFJKWu4N+v0brHo2Kw8jP7xM+XLIBf4Syi1QMwAqkFgLh6VeoxGIPu1IUUKIIQnIuWRlJNyapQGcuAVE1NKk6WsQpDQgRc7V+bfeLDE4TJUvW1PDqLgi+kBGNmUsmWCCSpmsGJJ7aU6wmUeh+8TT0gZQKsKilCb1+2lIbNltEtRlqgB+v7Q2WogggkEWIoQYeEcpL9G9WhpERNMIlLw7LHENEjWhWhQaGGtEjo4J1h0tEPUCGtV/K2v2iGoVDrHGCFYchOa43ALa6+rRBkiJkdCtHRJ6RMlkuf33/MdIlOHPj60/eJELe3yv6d4loI88ZtOnrTLSpatAX7fy3nFUOLKUeVNOr0OxofvBnEMKqYEhKSXUAWuxBD+tSIskcLkywPfXNmJDXokJqe/0jXjIKRjELyg0KiBQ5qlrkNV9hAvFZM1RIEz3ad2OahKaqJYVSTpTyg/ETJCV5pcvMQxqohLizJc118Se4sxapyVBQFaDKyiVAlTpAprlckDXpFEFxPDJIlvnW4/XnU7uK5RTw6RJwHFlTIICiHDvlBYgOdX9bxLNTkUjMlkJAqVKWxD/FlDZh4AWejQGrBoK5is1UkKJVnNa5iA27Fm6CENAXzpQtISpb5SCCCWJbRqDt8nFxsxEoOovXQOfKtbRVLUsFKCT/bLJY7TM1K1YP4JGzwZwuiiVNmICpdmKSHcNqzf+1qxYtTJnoUNRR/5GnjDRevbv+InxhJSaudDsdDFZInFxqCHGrb62cHwbaDEOQu+/wBvN4kRiBareqfSsMOHPhWHokAeh1+0SOCEqLj117xMjhQXcAjXz/YeURYWScz9D+3cxoJ08IAABUTYJDk3r5A+UBgDFrRh5RLBh8IAudPC5PYmMrxXi81aUMcuYA5k0AzOQBqLHrYNvbcexJnIACSmVm5lrBSM3MyAC2csD00JaKWXNWsjI/KGJCh1ZzUOx62tGuYqosUlQIVML5ixzlZJo4z5q5bUHfaBETDMVzLAG5oGetBc3jWzy9Qi6fiIHu0pCuZRzEpCgRqHuzmM/wAQPvCVZ1E1qQOZtHe9LXZh23KSJmSEUqpTuFkCgu4sSbemMMn5ll1ZSka0AFdqN2A0DQzATEkNMGcCwf4hWg/xUHJB8DDThQC7n3dPiSUmwcN4v5QpPKxhSn3UxImA1qohmGimawFa2A0aAFYhAze7SQomhJfKKUT1vU6QZMxSQ7EUZiz0pUG/gdoq1upRav47CKGHSiytx2+0FTDmdxUkMfq7QIBlLROgvzV7aRCmIkkG1HagJqbeNKQ8JH3Pzt5xGZgJexHbcee8TJlhVX6AMT1vp+0Sps2awo47P60gVKagEsLEs7Vu2sEqklSglIzHp0ua/eIlymJBd9qHz6RGISiHBGkTSUQq0+r0akS1Ej1eCEYYEElbEaM7/OIVmIgovEheIxKwPdqLgers+0Bm0KtZJrWGpEJI8dCx0RelyUAHrbx9fWFlSVLUE6nS+nTqRHTEnMGJABbfa/hGn4Jw8ISFEcyh5DQR59xjNJg8AJYcklTeA3YbRR8bmzFkoSkpAIYlQcquSasE19NXS42blB6V+X1jO8TxORubmcZjqO3jDF0pZXDVFaUzPhDPzVLlkgWAc9mAJ0jSez2CStJWjKEhWVPKSKZTmLl3ChRiLOb0opXEUlivUsbgBFXI7A5ni04LLWiVMKlEMCE86gkKGVISEnlDKULCtbuG1WYJ4oEy0pKikpBrlzMMooAQrly8qmA0pFNjsEouQAL5SG5klqFLMFpZjlb4S41J/FOETS6lKogKUuaW5k/pGUVTUqNCzEOHDxnyZjqSgpEsTChIYu1FEIGoYJ1cukD4i9FSrlqWeXNlcKUq9AkkZP8AJwpRG4T5GYWYpJlpUkZVgJZ+dJIajUAJH5rA0qQlaUlU1QI5wokChJctVy6WDkm1WZ5ffJswUXAUokp3FGYMQK0cuxtChuPcpZIzE3ajdD16dojwEnJUlyodKJsA4NfzC4GWkgK+I6OSW0IH/Uj5XiZYFKka0YecCTpAhZaQdr303hkhTsfVvVIlRMb50NOtYECw09c9a5Y5JcpkqUzkkiyXsdyzhmDO5u5aVKT/AGy82VlTVgFpDKQSdKFTGlSsGkZXh/FBIM9CgBmmZxZ1BYCgQT0yv3AiXBcfyz86Q4okg0Kk6dLlw/Z2hsOrLieCWqZLmz0JQgTEpyghTArdSlaJBJckHTo8FYmfJS8mWSAmq1MDs9WJo4csRUBwIlxuNGJPuZQKkgBUwgOARZF3C3ah0eCkzEBcwMlRNWcOQKghJbMGZu27wFlcRgVIoujuQXSdhzJKSFOBcjMG1dop+JcNd+decAqCVFJSQkXQpISH3DA0OoIjYYpHvMxUSwGxBZumsZiRiV5pZUXCspBoA7C9qOz11c7xqUaz+EMs8i2SXpMAII1BJ/UCdAKARYowMxkqLqWXFFZgpKqVLlOUAv1fsSPM95LJEogoScyCAhbDuXKCNRoSb3jsJxAhaQtebM5CqAJUTR7ApcAEO2VZFGjRV2KAUkrCQGYHKCkPU69IEmoCdX9bhxF3jJ6SVZk5c75kZtQaEEjege4qTSK9S5IDhKln/dQDuxr8vymUNJw6lOQCQKk1aGqX6+UHnFTEJChQzHYCgypYANte/wDIsmUVKoCSTYB/k1fKIoXeCv6VaQAeUGorpveD5mFEgDOOYixuB1Y0Nf4ivxWLKifXb5fSJndKhQsnxJq+7eUOypGni7xEnMQCAw367iOWo2It0A82ue8SwYVgIZhme57dLawGZ3T6w4y6VLdLw1MkqoKBnrSl66ehEpiNiXPR6kDy37Qgl6kgeRPdoKkSScoAcA1avyiwwuGE0kZGcmpcZSxPbpFp1VzsOkWJJvTbeIJmzV1MFYnDqlFJqMwcOGLVGt9R4Q2XMSpKwaLNiAADUOGFqPp9YjAbx0Te4PrL+YSE69N4ZL97OSiwdz2ABY97ePSNuAGjM8Bwakz66JU9G6N0qRF2rEuhWUKd2p3qeni3hHmongDjJYO9RW7OrbtbzjPHAFalFRcA3JBZho53v2jVy8ClVVllG7sd6dKaaV1eC5OBlCxX3BI+kMuM/OsFjMHlUgy3IF8rElvkaFvGLDB41kLBzKClMUhg6MoZwoEp5kkOzOlmspOj4nwhMwipbsCR94Iw8lEiWouEi6jUksLqNyWHekP0pyyftNPUQJcsTCgMRRxRyA78w2ZxbaMticSrKUzAthZyQxYJqku4YdGY701/FeMupjR1ABBKcxSXDtzOBQ0cl2tGaXOK8ylol5DykZSFSw4GaYgslbAoBNvhZSFFzvkWIMNjglJSaF6F1MOUB0i+YMlV9GZoemcS6uXslKkmzO5+E/8AGHYqU+ZITQNRIQlKQSxWsDlDGjBQzKSohg0RYIpVyjLnUnlyy8jqDHmNikmjkqNSpkgMpGDvfKSCQAoO70Qkbk1ZIct4eEIcTQE66hJ3/S4/9iOzXIUsugLQhlEZnW6UhLgAk3IsB4RLOmrSyluz/AZa5agKjMkEnMkv3u4FjYllKxBB1I3ygDSzAV7UqNoI987nx1ijRiAVp92kMurObvqSaXev3iwM8M31O8FgA8Xwzh7daONQ3iw9NAYC8pUVBKdzlRbRKmfxp5RaKW4a9LblnPy07xU4lBJGZD5jyhRFjYqSKu1qsBYaliXXsp7QJlzMilDIrsWU9y1GOt9DuY3WISCpC8pJQFMzatubXt08PKMRgVhIZRCQXDWBvZ9qufzHo/srOfDoDNk5drFgbMHDHxjPU/rfILFIXNne5Ly0/Epv8NACKVtfelIXG8EBlpQlLZAyWP6Ro+5Gu9YvpqeYEPVwWrRiQfOn/Y7UVEtkh76h+kY048y4jwRSFEqTm0KuYEszrAyEE7kE/E7ULT4LgapzjKW3OVepHxMkPpUGx+H9W2xMjMpNAQlT5XNab2NTZqgtuTYS0BvXrwjX0MYTG+yk0ISQtClJSRkKEZSehypbW4MYnFJXKUUKQEqoWNeoOoMe4rTGL9seFiaC1FD4Tpm28Qb9BGuel+POxiVXo+8OTi1bin+1P4jimZKX+tC090qEEjHTiGK1KBoyjmB3FY6ENNmqXVRJPh63h0vDk7mJJqif/jSG2B+Z77wwrJDF22G/8QBIsUZ32AJLNZtBcwOuWRoREqFqVQAtsHPfr5RGpH+4dgYk6WtQ0dukSIxJJqqjeXYCj0vEZlJ/yrt+8cgClHiSxGH94EpQ77PQkml2B2eLfg+FXKWpC/8AUBZMty6yElQFmy2JIOg3qvsYtInJChcEAgsQdb02Gh2628z2aOQrdQJWSou6ijM9CAANVEhnO4pGbf4IyvHMOsqJmBScoCRmDMQKDtQ6bbmKdZy0CyQWJAccwdgRqQ9+paNfxtAqhSQLsUgsks5CzQKFHq5o4N4zH9ArLmLJToSPi2Ie4h5vjUoJ+kdEvuleiI6NF67LnKQeQMRRhSlLeLejBODxCByq5VPY0Fdjb0YEKQXuH1HztaIvelQKVJAPnmvb5+cecVfhIa7HsW+Xe8R+8Wkli/n6EZ1MrKNL0ozDYNb945XESkqSFlwHVQTModq3YadK0hwa0aOIKH6XJ6+jFbxniIUgcoXLS6/hcqUAoIZ7c2rudwKxWIx01ZAsHDkZU0L7gBm10Z+hr508qkywpISnMl8xUxGfLzAEKyh8uWhYF2pDOVpcapwnMlUxUxyWBKFqslJAqQBVxYJajFRnxOCRNypZaXASEFCTlZPwgcySKqWEOCGcBQeLbhnDROwyCsla2d1OXKg75bNV22IGggbE+zoDkE5kspOUM5QsrDkVKi5DkaJaHUyv9EooCAUhBUpSiqYn+4oAZUhBLggZr1rXR7HDcIWEZJiwgEgIzOVIUWdPKWAIUEkGozh9oMmzJnMqXJl5gp8wI5WaqXDglSjVqVytUm14ZwL3gz4glSifhCiAAHZNLi+jHVy5LaGQ4ngUoUUqORBKSSkAFk5wwDG5IYlySauQX6QrIh5aVoCwp0zipLFnzS1hID98thTbeI9ncMFkiWkK0fmY7gKcP84mGASkcl0718d38YPovN5uNIITKY1zBSkpKlPd3GVTtcBiXLl2EyVZ0pWgitFpqWUkscoSKkjKSmhFw4Lxc8b4Zn/uISDMQqoJAdnDE37HUAAuGbNTMemrDKp0g1SlTJABEw5Kilg2zGNfoxaLnBAuc5SSCUkFkqrcsmxY7lLXiPFyJErmLS1JILB1gvpautQBZ6tFVOkEJIJKHObIBzCrjOVEEi4AcOSSw/UVKlOSFZFlLMoAAkFIKD2IUHSrqKEOLBgrAYpEx0ghWpeh0D10an8tG49mcIpMoAu160v4eqxieBYNAnBeajtQNTM7K1LpIDGzkG1PVJRBSCmxtGO61zEKQNvXXaEmDp9TDs4BJ6QkqY7vGGgakVLi/ra0UPtB7S/07BNTtS72tfvtrGk4hj5ctgogE2G/rrtHnftEc83PQCrWFGDl+7nx6OdczWerjSezvtF/UpKSEpWLhyX0ewo+nTxi0mYROwu7+vVY8sSpUoiYhWVT0rV9Ulrhj6DGNRw32ycNMS1Axcs7WsSNPnURq8/4Nd7XcFQUggKzMcoDlg6XOzaMWqQ0YXGcPXL+IUdo9N4aj37qmEKroQzWSG0o7CrZiS5gbj3D0rKUgADMLDS7U9VhlzxbjzVKiOx/EOOIozDyje4r2KQqqFM+hD/Nw/q8Y7ivCJkhRCgcr0ULH8G/zjUspV6ppNPkA3yERQ4w0xppxMEYNLqu0DtBvC8KZkxKRQk3qWGpbtEr+L3g+GSM0xZZEsEu91miQN9+pAjQSfacyAUKeYHLDNzJBqMxZnL1Ho1EzEJkoSxSbmWLhSxead0polOiikmzg02PlKWQoF3YvUnNuSa1FfGMZv6xPF9xLjwU60ywlRSoCyqsSDZjUeDq3eKbjeJlzTLMpJBTLAUS7ki+u/18moaWUqqVDuwp+/S3kC+Wg+bG2sUilM98v/JX/wBlR0Tc24joTr0tM07jqIXEDMlu1dfx/EYRHtNOAZx5fUk1H5i84b7QCcyVUVokAl+vT0aRz+bFVtKw5AUrMWSk1uxANe7fWJkcPQknI4DWoQ1Ojv1iCRjFFS0lJZLPuR031Hh1gnOwZVAAGXoQ1jWh6mnV7wMVgySwpvQjZm2+UU3E5y5KwapILkVCTndKki/KUgtqO4zRde/1QQqlWIZnuS7AdSQIhTh/6pTKUn3cv4soDk8qkhKmoLO25AJcsxDPZzGOEJykMkBqMwTyttb6xeSyeboT9T+fpFdw/Dj3hmAMFAddDV/FoOkzSXUdzSm/1/IjNMCiWlCymjK6al2f1cxNg8SUsnT7/iE4iaE6p7VHh6oYElTQGBs7g6b/AHiQ5PxKb9VX1fv5RBPUoCrg+rQcJYNjpRtOwhpS4Y1bX1aA4ziVZcUUKIyrQGdg5dQrS7N/FIixnApU1eYLmSlrFSkpDlIYEuL6UIib2nQQnNl50JKkqsGALpJBLFn7vpAOF4mVzBzDKNSb1qeppbSm8bZ/Gb4pwRUhfOFFKjSYitACcqkmuZ8puXALPpNg1H3eYzBlQ+VJDkO4ymZRhmUC1aig1jbysYJiWWxDlJBF9AR3cD/tGPxcoJZI/wBNn2D6P4k+TXEMui0Bw/iMpMxT+85iHJIUD3AALVI1NRG24bx0paWCC1EnQiwALUsb9bGkeZzZ5Qo0ro7Usx8miTC4xeUspiliH+ffTyhvOl7Zh3IdQYnSvq7xDiUqSMyQ/bSIfZ/iIn4dCwasxtQin7+MWClRybZDioXOmB3SAGArvtraK3FYH3iFkEBqMzEPqT0rG2xKQznSMXxeeUqmBLkmjDqASDoO5389SudmKSdL5AlgwVZ/Afdmism4dqZ0JoLuOnXv28IM92oMlTZjzXoB+muup8ejxDNlsQSwB6PTfqK+njoHYCbNlHlWAFaOSnep+8a/2a4pJWBLmpSiaLGwUNwp6ncfgtjp2AUhjlVlIcEOL2rasPw+LQyEmVnUNSpTk5n0I7QWa09dyBqfOw7xivaGZ/VTUypdEEs7fGxSVFI/xSEuSSLHeAsTjVqAS8sC2UkTCw/xBJAPj0i34PiJctwVHOo3W7toAo8rMXCQ3aMyYtYnj3AF4c5qqln9VKdD+Ypj849lmYZEwFCgCFhikv8Ab7bjpGQxPscgzVJlqygf5ZnFQ6bF7gW87xqdNaxiJZMaLh2F9zLUo0UpBKjTklnlo/61EgJ7naLLD+yi0OpSRMCahIJAzaBRZxV/o8CIk+9JUslRJroHqmw0FQId1m1nsViStTswYAAEkAAMBXtfVzDpGKIBYnp+IdNlcygPWkRIlEVILfaFCZCqWPfo3eEWgMLVOpAHmfvA61mrUERmYaOTEpE2Y+kmEhn9Qd1eQ/MdFhxGtUWPBpRVMQUAuCHr1cnoGI8usViqRJh8UpBdJIPSI2PVV4Sjg120MdJmLTUpKhUgPzi7kDIkM2gJIrpbJezftIfepRMIyqo5Oul7bbW8N37t7evTRyvjKvQsT2Uz5HIJWSf+iSWzdVsPJon4DhyBMc3WompVctVRqpmIfzaCkYZxXbrA0rECVMUlSh/cZSR2ABI8RX/kIkscOqj6adevjA8uaylJOiiR/wAbhtyQ/kdo6QpWY5qOx0rd/L7GAcfMdRFQE0oAdfnRz4wJe5hlZ63+/wBYAxWHDcptdNfx40+0RylgkEquwBe7v9mglZzfCbHd4iDRjCguFEpGgr5bl/tF1InJIoXirVMYgHm+teukDcRnLExKJNVGrMQ1mzUoBu72DRYhvHTLCQZrFOouWNNPRjCSykGiaD4SSUqWlywZiM1HYkVvampkcNCXM11KcHMRyhiaAEnKxNP1f7t7UYGUUjkTUapFiC+a3ka+cMuLNYPBrmZm5gVVsoa3GjdX6xXcXxyXIQQQCWP+Tl1H/jmJI+8aT2hwyE/6S8hL5qnK3MVBu/xE/wC2qQIp+HcOQvNkl5wBVS1Fr3GWgoLEXUXUWD7jOMms3jkTCLRofaLhuVAUJXuyKlqgitTUtcX/AHjNNGo3G59kfaYywUlIIKnIdr0cfjp2jdy+JJId/Lm1bSorSu4jw0OI9T9hZaJuESpac6wpQduY1oXo9GGtmjHfM/UJ4lxITEkS+cu3KczEVsl2I6sHBFWisRwaYsUaVXQuo6vRNA7GwYjpXZ4tgmg0+0BSlgBleqmMSixj8XwP3TKqp3NdH33igxCHRRrvrex8P5j0LiksTUFAsbqDUGrnSn1MUmO4clI5BYOPnT7+qblYsVPs9xQhIlTQ6RYmtNmvSsScXwKEKdISxL7ggvq3fyitmYFTFVzqfzS/4h2AnKUgS3fK+UPYVNPF4Umk4pCVAJAtV612b/8AQ2i+wypc01KVG7EEjxBv8xWMZiZJSs3uWqIOwbuCQeza39dorE0mIC0PkUoABsoVt/gX5WDUHKQ4IesF4zGIEsGUsqWtSApTkkZswClkB0gHNtYBophPYgl9mZ+3z+sQ8XnhmSQ4+Oyjdm2+tX0ZjDq5nYhEtGcKKCfhU5mZlB+Q1GVeZwSeVnLaDMcSx4USEAFTkkpAAps3SsCK4opanUQlRNS1HYAvt8Ip28AJsxRcEliX1Ae57wyJNiJrBmY6/KhiHOSGcsPVojT9fGECY0cOmeHlA64nUaxCqIw7L1T8/wAR0J6v+0dEXLLxHEqoZEiylsRePXfZvFheHlnNmOUOdX10pHkAaNFwDjhlMl2Hh83t3jPU0V6ZiJiUpdZDa2Zte0Z/HcRw8x0GaQalKkhiKGyhYOwYmpGhYxkvaDipnKfMAkJYCpf/AJPR6mo3GgEVQUahPj4t5QTkPVZMqbLl+9mspKQ/vED9LpcrRcAAPmDgBycovKJIU4qSVKcgabC9La6x5nJ4liUhkz5ichcBKlJr4EPaj/R43HA5s5OHlTpqAhCqBQygZSWSFJoEDRLUsKEgQWIbiJCgd8tRfzG1Kw7CzQ+Znbehbvq1SzxMMWknKSUkmj0Nhb1d+0MxUn/HXsKdfnAkU6YylEsDoFOwJsT0A87RFwuYZYMxqrqCoMcn6XpUmps7naKqbMYrSaAACjggqzISaXLFXl2iOdi1hwmgluKMTdiKenaHBrV4jHp91nVlHVTADdjd+1axQTOMSJdZSpoemZKpqgkDRGcmWC7AaAmvw5VVHEZqzyklKksFKKRyjKCpKTflso2cEc1CJcPInJQJXvMqVAtyOQFUypBFElyCHL3pQxYdWcrAe9SFrdWY0SSpKUh3Zv1KKrrNTWmos+HTahHu1B2odrV2AanQg9CDwoKQGUpSmZIetK2JJDi1xR7uwvVS3WGIoKt2Nzp+0FUB43BpWlQUlOXZgR+PlHmftHwoSV5kjkUSG2UGcdQxBHdtI9fuzBmij9oPZdE9JblWTdwNHDiHnrC8jVGq9guPGTM90pzLmW1yq6dD9Wim4twmZh15FgPcNYjoYDlpLhrvTvHS+w69vViHDjUaV8mgCavKQ9zQi53an32ih9nePlbS5hdf6Tvah63PbtBmLBHMCVKNEgB73PYfzQxyzGbVlOnJFCw6OTU/X+Ip+LTsiM5LHvUl+9BD5aQlXOt1BnqCH/xZw50NbnW0Ccbx0spDMCC9mPRn8R+YZArsRN/s6DMo1Zu/hFPKxAFncF9x8+/p4Kxs10hPnX0OsV6QH6A1EbCwxyHURQkhx4h6fL94cFdBRnbTZz49LxCkPcEvRx2DfT5RAj4mNn8PRiC2nTgwu+hDu4YhmY7Gmo8DU4wlRood3IMSLxaUnRq3qLa+tYbiZouCM24t68XiKtUKsSB8x4M8KFMIlXIOV9/X2gc0haNUuJEB6/eIwiJjQde3SJGrLCB5heJFLpEKzSFqGtHRzR0RGzZXmIhnXgqZ1o5fT5dIHnKc2bwvSBmIBDkqhRWFyREqYJlH+bN+8DtFnwzDGYQlId2pSvTpEzRPA+CTcXNYMlI+JR8yBqTHsWFIRLTLuEpCa1cANWlQ0VPs3wYYaQE/rVVZf9TN4AD7wVMUaM3rsaRx6utTwBj+DIKuRRlsksHBTryuoKKE9EkAB6VjPzhiQXQc5T8SXCaV/US1ait2NmjSiZmJI/Sk0vVyPJ0qHgekZaZxVSScxdJunLfw+xhjNoOfOM1ExawErC0Jowys9RXmLEVD0+RWF4a5SlOdKpiSpRYcpJuDZKgzPvn2gJWMQ5HMZalIUUpsChTuTcBnDje0XnBpp97NcvzsCctsrvYOHU79vDVCROBClBA+AEBQZIzZQzKb42ISMpAHLVwwi54dw5MsUrupXMT3LfRorOFqeYqvwlietXdtdP4i3mTDmAbT129dYzWoIGCSf0itTYRH7pSU5v1AVA1GZz3o5gqWul/TeqQ2Yuhanj0b8xk4pE8TSZqpQI5T5hqv9KbxaoUVgH5fzGS4tglyJ4nBQyLVlCvhylVgrQuRcm7P1ueF417uanmJYGun0hsGq323wQmSw3xPS1CxI8DUH0/mrZma/q0evcQlJmIYgF0EVp1+w7R5KZBzkCxUyR3NO0b4oE4BBSpKmbXy+/7RezOKqUCrO5LuliPn8x3tUxmQsg3t6MWSJjAC56+qj8iNVmj5s0ZQCEDzD1ubEm9YrsQEAcoudA9K9YbMdRAetB6+sCYlLUex9d4lE09qOXA0tT7wmGYkOk70u/jQB6RBLnetomkqSQR9B5+hEU83HMVEAV7C1vppAWIxKmqGJ9evCLLD4ZJGZgw/UbPsNz/JhZuHw7DOV1sBfuTZKO4KjegMWqKcB6xJlb1o8TzWchCAA9+f5usgajxPh04MOhtV4Nazw0TyE5XsYhUX9eqwhTDFRpk54QKhpVvCREwiEWhix3aHGObevoRNJvdDZXkI6JP6sbHzMdEvDsUHVROUNbw+t4iSa+vV4sMbNUrmLF9BSlmI29VpA4lAMTqKRMApkvUCOQIKBYK3VRujg/aOkIDF9B6aI6gjY+wGC95N94o/6WlncEOdGAeM9hMHmUlP+agE+JufW+0ehez/AAj+nBUxq1wRTdmt67Z6viHcT4ktwmWbAAAVLtR/AEtv2gedjlCWFfESmtM3Nlc21u0AqP8AdWQaBlP0b6xPwpZzJUC2V2F2ct5fmMYtFrIlBzchn3YfQVPjGG4skhZD29GNj7Qz0KOQByaAa707tGHnYgqUoKahIcVdjvqH11h5FRyCUqceNNyAdepEWvBpuWa1Kgjxb6sWimmqFrl6fKCJYILvUHyL7xtlqJMxUuY5HxlSv+x1PV9IvcPjUqJ15ancAkV+cZnA49K5YSv9IZJL1qzHqLHdxvCzZ60As9AQ9S9Pkqg2+sYsalbZE1JS4r632hFgHr3Pjt6+UZrDe0UsoSl2IpWhdnq+4FNT4w+fxxOTkV+9OrfbQRnGvofjZeZKgQcqqMrWgNBUMzh7ORGOwuKVLxBlrFAAUCpyA1ZIvct0aLfD45c3MSQBRm1Yt0cm2jktRi+d4jNeepUr4jQ3Vu7bUCfIvcxuRnWnmT8qDowL2ttTR38+kYfGrB0PMsmgHwlvh1e9OgtGiViEolkEh1Dmq+1CYpUSMyDMDgIWkJIepLZqdmLncQxKpaBmITVrGo+Xq0WEuweusAJH93ls/wAg+p6awROnHw+veFVIpRbloLsOlfOBpxfbxjlYgi8RrmOK3iR0uS5vXeHUHwk6gm3yvbSI0zSAob+fbxiNStNu0WFZq4klgMoUoChOjf4v6rFatX7w0fSEQqsKw5K/BthClT6wwmFSqJJc1I43hAum0KFevXeIGKEIkQXKlgtDv6c1YGLVoMoiJbdYJnXgacp9B5N8omokeXvM/wDWOgXLHRFoOIoShZQCC1Lfq100NPCBsSgpcUbyJ8N4WfjAlQKQWypvU269S8Q4ue7FQej7VvBGEckB6n5QYuSgALCs1nDeNa1EAmY4oGaOlzTaFNfwbiKE5VpRQEginK4flBoXDbW89PM4wAn3jkgBjazB6CxFNiCa3jyzD4hqfprTr6EGYCeXKd4zeVrVpmjEKCZZLzC1iKBTk9aNUXcxZ4AlPvjTIlQSk1clKQXJszKTTcHaKn2fwgQZi0qJCEEB01BOVy4Vdsw0+J4uuGyHAluaKck1cqUo+NA0ZqZnjs3KVVGZQfRgHAaupcnsxihSYWfiM6lKNya/t0FgNhCIlv5xuA0KDjaH+/J0/lrv84HmK+mvUfWHySWo1WrrEiqxSkG9CQfEFwfBo1vD+JBQOcO+h9Nqez9Yx0+W6e33aLXheI0IJYDW+nh+8FR+O4Er4gDkIFQa6uTTX7WgWRgCU5gpWTMQ4D1odNa27Rf8PxTKVdSQSCk2pQtd/wCPE4lJbMHIByhhlDitA217vBqVeGSfdGokICWdRUVKFe1SQaDSlKxnc6hm0dWUktceFo1c/FIKiqYFFKAW+EkMlSi1mohVtW7ii43OHMgAAJU5bUnqXJP4EMIfGyhyVZJFyxN3tSsTTMcBI92kMNHq3M5fZR/NngJM4jKXJI3sx6eJfp5wyaRlsSpnuWSP9oepO5s1IUiw8zKs2dm8YlnUp5RBhQ6x0+cOxSnL9W8h+8K/qEn15QqV1/mGPHPE04reGCHlEcIke1I5KYclVok1iCEphIlIN9tqGI2iR4tCB3tDhEgTECocQT7/AC0NX8YjQmgrT7w1c6/rW8ARTrwNMTBqOZ30EQzpVO/4hMC03+cJHV6R0Tb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pull dir="r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encrypted-tbn1.gstatic.com/images?q=tbn:ANd9GcQ62m9fY0uA6k56yCNSUqoISpP9Kk0rZ6ufus28Nptppmkdls3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301441" cy="6858001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714744" y="500042"/>
            <a:ext cx="8229600" cy="1399032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C</a:t>
            </a:r>
            <a:r>
              <a:rPr lang="es-ES" b="1" u="sng" dirty="0" smtClean="0">
                <a:solidFill>
                  <a:schemeClr val="bg1"/>
                </a:solidFill>
              </a:rPr>
              <a:t>aos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encrypted-tbn2.gstatic.com/images?q=tbn:ANd9GcQgfFvcEZIutMLWq5ijW_0kEghcNtpnEcjwmFi9sLOqMQa-Aaxo6bezboI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0468"/>
            <a:ext cx="9144000" cy="6517532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0" y="1000108"/>
            <a:ext cx="8229600" cy="1143000"/>
          </a:xfrm>
        </p:spPr>
        <p:txBody>
          <a:bodyPr/>
          <a:lstStyle/>
          <a:p>
            <a:r>
              <a:rPr lang="es-ES" dirty="0" smtClean="0"/>
              <a:t>Ares/</a:t>
            </a:r>
            <a:r>
              <a:rPr lang="es-ES" dirty="0" smtClean="0"/>
              <a:t>M</a:t>
            </a:r>
            <a:r>
              <a:rPr lang="es-ES" dirty="0" smtClean="0"/>
              <a:t>arte</a:t>
            </a:r>
            <a:endParaRPr lang="es-ES" dirty="0"/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encrypted-tbn0.gstatic.com/images?q=tbn:ANd9GcQWYMHsn0Sa-OdVZv0trulOKErdwq7Q8AQ9RO6IPwEH2aRKTdn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518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LAS PARCAS.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t0.gstatic.com/images?q=tbn:ANd9GcQ7O8gBAOBsJsttHKGUiO8yCoeM__7wtUT4TZKhot6pIVmCdtt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823"/>
            <a:ext cx="9144000" cy="6849177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>
                <a:solidFill>
                  <a:schemeClr val="bg1"/>
                </a:solidFill>
              </a:rPr>
              <a:t>H</a:t>
            </a:r>
            <a:r>
              <a:rPr lang="es-ES" dirty="0" err="1" smtClean="0">
                <a:solidFill>
                  <a:schemeClr val="bg1"/>
                </a:solidFill>
              </a:rPr>
              <a:t>efesto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upload.wikimedia.org/wikipedia/commons/b/b4/William-Adolphe_Bouguereau_(1825-1905)_-_Charity_(185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err="1" smtClean="0">
                <a:solidFill>
                  <a:schemeClr val="bg1"/>
                </a:solidFill>
              </a:rPr>
              <a:t>L</a:t>
            </a:r>
            <a:r>
              <a:rPr lang="es-ES" b="1" u="sng" dirty="0" err="1" smtClean="0">
                <a:solidFill>
                  <a:schemeClr val="bg1"/>
                </a:solidFill>
              </a:rPr>
              <a:t>litia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4.bp.blogspot.com/-7byLncwfTJc/Tt64QkQpKcI/AAAAAAAAFDU/h2RQ9mbycMA/s1600/Lille_carolus_dur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H</a:t>
            </a:r>
            <a:r>
              <a:rPr lang="es-ES" b="1" u="sng" dirty="0" smtClean="0">
                <a:solidFill>
                  <a:schemeClr val="bg1"/>
                </a:solidFill>
              </a:rPr>
              <a:t>ebe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sp8.fotolog.com/photo/24/54/76/wiccan_spirit/1251687405580_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s-ES" b="1" u="sng" dirty="0" err="1" smtClean="0"/>
              <a:t>Nike</a:t>
            </a:r>
            <a:endParaRPr lang="es-ES" b="1" u="sng" dirty="0"/>
          </a:p>
        </p:txBody>
      </p:sp>
    </p:spTree>
  </p:cSld>
  <p:clrMapOvr>
    <a:masterClrMapping/>
  </p:clrMapOvr>
  <p:transition spd="slow">
    <p:cut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poesiadelmomento.com/luminarias/mitos/4_deucalion%20y%20pirra_rube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28794" y="571480"/>
            <a:ext cx="8229600" cy="1399032"/>
          </a:xfrm>
        </p:spPr>
        <p:txBody>
          <a:bodyPr/>
          <a:lstStyle/>
          <a:p>
            <a:r>
              <a:rPr lang="es-ES" b="1" u="sng" dirty="0" err="1" smtClean="0">
                <a:solidFill>
                  <a:schemeClr val="bg1"/>
                </a:solidFill>
              </a:rPr>
              <a:t>Deucalión</a:t>
            </a:r>
            <a:r>
              <a:rPr lang="es-ES" b="1" u="sng" dirty="0" smtClean="0">
                <a:solidFill>
                  <a:schemeClr val="bg1"/>
                </a:solidFill>
              </a:rPr>
              <a:t> y Pirra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http://2.bp.blogspot.com/_Fl6i2yO9BEI/S_FFl0abB2I/AAAAAAAAADQ/Nddy0hp-Hx8/s320/Artemi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2019"/>
            <a:ext cx="9144000" cy="689002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3042" y="4857760"/>
            <a:ext cx="8229600" cy="1399032"/>
          </a:xfrm>
        </p:spPr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A</a:t>
            </a:r>
            <a:r>
              <a:rPr lang="es-ES" b="1" u="sng" dirty="0" smtClean="0">
                <a:solidFill>
                  <a:schemeClr val="bg1"/>
                </a:solidFill>
              </a:rPr>
              <a:t>rtemis</a:t>
            </a:r>
            <a:endParaRPr lang="es-ES" b="1" u="sng" dirty="0">
              <a:solidFill>
                <a:schemeClr val="bg1"/>
              </a:solidFill>
            </a:endParaRPr>
          </a:p>
        </p:txBody>
      </p:sp>
      <p:sp>
        <p:nvSpPr>
          <p:cNvPr id="61442" name="AutoShape 2" descr="data:image/jpeg;base64,/9j/4AAQSkZJRgABAQAAAQABAAD/2wCEAAkGBhQSERUTExMVFRUWGB0YGRcYFx0dGhsaGhccFRoXGBoYHCYeGBokHBUXHy8gJCcpLCwsFR4xNTAqNSYsLCkBCQoKDgwOGg8PGikkHyQsLCksKSksKSksLCkpLCkpKSksKSkpLCksLCkpKSksLCwsLCksLCkpKSwsKSwsLCksKf/AABEIANsAyAMBIgACEQEDEQH/xAAbAAACAgMBAAAAAAAAAAAAAAAEBQMGAQIHAP/EAD4QAAECBAQDBgUDAgUEAwEAAAECEQADBCEFEjFBBlFhEyJxgZGxMkKh0fBSweEj8RQVYnKCBxaS0qKy8kP/xAAZAQADAQEBAAAAAAAAAAAAAAACAwQBAAX/xAAkEQACAgICAgMBAQEBAAAAAAAAAQIRAyESMQRREyJBYXGBMv/aAAwDAQACEQMRAD8A5ZVqcnnEhT/SIPj5xBNQ0SoLhuhjhqA0DvRNTpStWVRL82jRC2JFrvG3Ykd8Atz5Fy3tG/hqGONU/Zo7PK6cwKVv0uD9YDwioCVJ1fM8bqqVLTlUQ2vgeURYdN/qA8j+8LSaiw7uRYsXpszrMtg2Ubl9XPr9IQrkzCSCD3XYP7Q+xLFzMKkS3SBdXIQpokJRnVdwGvz5wnHaWxs9vQL/AJaVII+YXb6QvmSykAKSxcaj7+MWPBZImLmsGsHPPn6w1xqilqkl7FgU/qBygH86QTz8ZcWZ8PJWVD/ODkYOD9NGtyjQgrPfGYm4Ls3jEa8PVcgOElj/AGg2TJKUEkEnK3rD/quhSUn/AOgAqc6fmsaTHJtfw2guonukBmylre8eoJQ1Oj6+EFega2E4dRpSnMo/XT+Y0qScxVqVcy5bqOftBhlqOoypGg/iAZk0bAA72v5PC1thvSBU0y1GwcRuafKOvVvpEicxsCG/OUSHDSkOph0JaDsGjEik+ZRAB/UX/mNVzUlTXUByYDw6CIVrcMBaMoSN9D+aRxgRUKNi1tn2HQb+Jj1BhefvHQG/MuWtGUDte7YJH40T00xZC5aWAA1bS9rwLdIJKyOunAEoAYZhoGYBo2lSip1EklrPsIjVSglOV1Fxmc7jWGC5uqJYf9SlWA2YQN6OA6JfducqRr1Ojx6BctgBfcx6CcbBsLmo0A3jVBYjqW6x5i0alxdv4jTERTJBC1A2uYcYYrMlaUoK7XHTfXeBpwcpX+qx8RDHDk5VEjcEPC5vQyKKvPlkHcRLIIJy6fl3aMT1nMQ38Q24WpHmlRaw358vT2g5uo2ZFbMVcpCQOxUoqIZT6Hn4QuNWxb4XFwRy0LxauIqqnQABlUv/AE7ehEU+qqkKL3+nv/eF4nyV0FN0H4TWzETDkIZX1v8AaLTVyskhSlKzKUMunt5GKlhdcCtIDpI0L+8dDmUCDKC5h6gPr48oRn1JDsTXFlPoaUkLLFlWAF3Lv+0a1MshJGW4Jdj1HLwEPxUjRAvsw9unvC2dTZCRqs/mkap2znSQnkYUxcqYPZ+vjBNRMRLT13+z7DwgGuppijdx0eNJeFLI7zgczFFX2xN+iSXVZ3dxyvbwaJqSkXMLZbbRtLSEG58Sbn0NvWMzMZ+QDXff6WjP8N/0lmyUSQbl92F/XaFFVWZi3v7vHlsVEbDrcxBUzAAyRBxj7FyZiWAASol+UFUlAqalSw4SkHxLbCB6Cj7RQSSz/Vth1i6SqLspIy2L+4I9YHJk4o2EeTKeFKBGUfYwVSVeRSklmIcgc4hk1ICu8dCf7QLUzSVFWhaDqzLoYzmTmV8JV8I3D6npGJ1Z8oLDU9YB7VwHL/m8eULxqiDZPKVvp+ax6MZgzR6CowNyjaIzZzsbRMExlUsG0A2bRiSnu67gwSKnKCNWF4XzCUhhbyjRKiUm+8C1YSdEKZrElngumrFoQUpLBQBVs/R4HRJAP5pBFNTZ1BANyWH3jZVWzo3ZiRhq6hZa4AuSdB+5iCswjIoJzP8AnKLrRU6ZEsAB7FzzvvFbnJImFRYHboOcJx5W5NLobLGqtnsGo0SD2kwAqGg2H8w7l1a6pTOSNDFVmLMxeVNw+vhvHSP+m2H99lJB5x2VLt9nR60OKT/p2oBKlKypLaXUR05ecH4bhNJ2jJkFYHdKyosTzeHmPyVhGRBPeSz306QBR4ItDJUVAJGpLf8A60iSWRxf1HLHa2DYlw3STSpCAJc3YO6TyDxzXHsMmSpikkG1rR0bFZilzQZSLpZ+o5jQeUD8Q4L20oTlguNbG9rHq0Mhmb7Ali49HKBLsxFudtfcQJOky03ZyLsfHnpB2MSAkkBLA7mFFNTqnLEtwBuToOsVx9iWRzqxyQEs+wA+sZlUPzL9Ia1mHokEhN2IdRLnz5RpNQHfbaC5ejOHs3pKftCAGzfL05CD52ITZg/w6h3sye9oUtq/3gTDz2cwEDqHixYtgiygVSS6/iUBy2brEuSSUkmOjFtaKtiuDgFSpRsNfXUc4UJRzi7SMfl5MywxY2b11s0VWtnJ7UkNlOwL/WHYpyemheSKQEg6xOpPdvGplglwGeJp68pCWZhrFFiqIkiMx6Tc3j0cDQ1lOftGs1YBBv4xGgkbxISXF3520EKYaZHNBOn4f2jTQEgXChEy6nMcqRd7W1g+fhYCEh3UouB1+wjHKg0rE0tGYlj/ABDTh+UBNCi7JD+G0QVKey6W/PzygrhdHeWToACfEqf9oDI/owoKpFgXXpyk67C3OKpiK3Jv1PjoB+cob1lTmWw0F/P7QFTYYpagAHcueXn4QrDDjsZkkbcNUTrytciOzYFw4JErMGznrFV4Z4dQlThQUo2NmbcxeCgNleyUnTowYnnrE+fLsKEL6I5/EstBHaaEuCLsAQPK/tGMc4gOcS5cpSyU5rcmfR7kiNZVdKFQlGVNhbk52vHsUrQKgZVIBFvjDvyYaQrlqyvHjuSX8E8/FTJCJi5ZTmBGU2Ia4dnu0C0+MzJs4fLKUFWOobUxDxuvMc2bwb0EV+hqpipnZZiO/wDR7+0Fj2rQebHpf0i4h4SnzFL7KWss5+E6c4K4Z4XQiUUzJas29jmJ9LNBHFeIzUTs0hwFBjryG+/OFtFjVVLFiW11MVSuUKTPOjp9CriPhqZJXa6VX6+B6wpm4YQkMq+wOl46Dh/ESqpQRUSMwf4tx4EQt4n4aTnzSiQD8pN/I7wcJ1Gm9gvb6KnTTUlk6TBsfy+kWLDeI1CVkLPo/Lp1ivVmHgBwAlaLvo/Txg7AUdoe2SAez7yk9ORHNrvA5YxmrYUZNPQxk4d24C1pBzOwYOw36CK1xHhyULdAAGjDQGLbRYvKRIWsG6FKfmXLpty2iq1qnlgqPeUtz03jMPLlb6OnVCUZrdI9NmOYJqcuos8CE3i4mZPJRvHokpNXfSPR1nBQVsYnSQnqH2iFcu943lsVAHR7wtmonUAnvAXJt0H3gk1JKnVtsDryHNtoHnKDG2497RDVVDEgWb35wurGJ0gXFZ5Uv08ztDWipTKk5laKLs+p6eEK6WW5KifDr1hzVrKuzSdEtHT1SRsfZFImFS25l/KLbhGFqK0oSHJD26/tCbhTCpk2pzS0g5QR3vhHMk6BgY61g6EoSkhllIvsB57+EBJox3YBhNLkLafL4PcnxtB8gpSWDskX9dH3MGKlqmgzLDlZiR06e8QTJSESST8QLmzk8vDePLzL7FuNiGtp80xakpysLEc9fcRJR1yZoylJ7QXOgSTpm8YNl4ihuyumYRmLjrYEg630iCRTrTNfInIXSz89CfG8Bbotg62V7FcMmqmEqGYJBUw0YdYS0VOUzQsg3S530U3sTF/KWROQTc2Dn6eUKKbCpYzKKio6JAFmGnu8HjnxQ3LFZDyZUuYgqmEtoWF2G/jHqKTQzSqWZpASl7hi8KMXweevNlmKSkm7X8bRUJWCkzFSypZN7OXOXqIsg1LdnnZMfHR1/CcPplSiJU1BUC3WKpxdL7MskjUOHsze94qsvDJkkdoiapCRqH5bxDiOJqIzFWZLfFG/Fck0KulszWzEzgQD3hodHPI9Tz9YFwilmS1ky15VMXB0LbK+8IDWEKzJBF38YZpxBajnTrofMM8U8KVE/LZBjVZnX3kCWsfpPdURvAk2vzIAOoP94OqKJSpZUWJ1teFaaJZD5S3NresOjVUBJOzK5hiLNEoZo1TKtBoAlpprPGI1lIuI9HHDqYkqQDuPb8aJaalJ7x0HvtGKdQKWbSGoKUpSG0Dv4XJiWUqGpfooqzlOXW7+kAqLl97nxgmrqHffN9IEkB1Py/aGx6BfYUm+Rhu31hrh6wqaXALc9NdT0DaQHQIBUBq2npBeF0C5ilBDa6ksPImFyYfSLJg9XMnqTLllTFTWtYa2G2tukdKo6UIR2YYH5g41NmUeZ/eKbw/KRTSwQoFdw45nUA7nrtFpFIFSeyJKQQ5UNXPzPuREeWaQ2EGzSv4kRJWtJd0s4BfQaOLbp5RUsY4hmTA8spGZIBUflazAcyI1OCmQFla1rWtTueQuD6nSAUJYoQskhRZ9gTo7Dc7jSFJRbK/jcVsYYRPGdCnz2YHYm9z5jSLOFZZRdy+vjz8QbiC8I4JlqSiahQ0dh8J8xBuK4RkTaAnin2lobjz4pPg3srs6Z8N8wfoSbsy308Rq8MJUghXeAHQaAbCFuFzwmeATYFwHtFmqqJSykp+Y/hhUVaHTfxy2/wDpNJw1CpSgR8R9tPaOa12HCViqUlObMQodQUkEHzH1jrNfI7OUAm1oofFNF/UTUKIT2aWf/cMpv0zP5xfKKjqvwghJzfL2J67Du0XNDWLhI2A2jlVPXkFUpV0k77GOoSuJ6cKH9R3OrFvWObYvTBM1RGjq9yzdIPxW3fI3y4JNUFYfhHbundPKM4fQZFKQrTT1t9oY8EPnc/Mkh+un7RZK/AEiYm+uravBzy1NxZMo2rKlLkAFlXI+jdY2r5iSL6bNoPQaw1x7Duz2+IC59C8IKqsQhJQm93ZrD76Rsd7MVVsSVVEUKYkc9dtomowBc3t+WjSdUFdz9IwiWS0VLoQ+wiWEkv8AKNTo/QR6IJ0y7D4RpHo2gbGtEGVfqLxNXVV22YD7xHJDKu+U+txDD/LlquuX3dlEMOl7RNJpOxsU6Ey05Ui1zcdI1lSVWsW36xZqmhkqQApC0TGtlVmBA1UXZhDyRPlokJRlQAGIJSC4NnJMBPPXSGQxWyo/5fkRnBYmC+H8JXNdRfKm5OrQzxmYgsgI77OQ5CUjnbV9hGMIxJUpIWi4cHJdlJvYgajfygVNtWzZQp0WbCqczVoAASlIygDbfzJfWLfLSl2KrJsBzIHPduW0K8BlBaQsHKC6nHV9IR8VKnryyqY91w6tC7/EbM/URBJqToshBoZcRTxMVlTCSfhPflgk/ENObhvOLLhmGCWEmbdRa/0gLFKQtmGrki57odwB1u5O0ZCPFjcmVOPGIdM4vnUtTNklIWhK81jcJI+E+J9usXCXXIqJL6EpBKTqHDhwNI5VxDWJmJE5imYBkUtndmZSubh9fGIMJxDLL7YzgmcTlIubNqAPaLVN1X4ee4bv9LDxFgi0ZZ0t1Je4Go5+Ii7YDUlUqWpQu34/WKAnjxKaUy6gTFEIczUJtqzWYjk7RKnjKaRKEsmWgEFalJKcwIuUBV8oPrAxUYvkh+SUssOLGfGPFyTNVITnOUd5QFgf0vzN77QBkm1FMtJYS2QgEi7u7gHoBbw5Qhx2gJqlLkTSUzQ60i5B1u1oHruIJnaJp0qIYByP1G5J6pS0dJ8naMxrjSAanBwuqXJE6YpCU6qL957gDQtp5Ql4owwS1KTski8dApsNlywFJ1IAvy/NeZir8cN2p6gezR2DJbH+TCkR8CzEplgl3BP/ANjDevxxJmgDWKXJmrlJZNgQ/nrAmFdrMnBSi394OeLlJzbJFKlRYeKsZJKM7XGnnCGvWALpGU6MNOr6mLfU8KomMW29tr7wqxLBQlLE/Dp9o3FkjpGSiypKWG6DWIxMewsIkqWUpk6DW2kbFKQBlSfHaLU0TNbIOxMYgkTlFkgC/SMQVg0MaapyKNgVDR7jx6sIby6tcxCXUVAkD/aSd+kIJyQzggbaxPglaZcy4zB7g6EPtCJwvYyEqdDSsrO+W5EP4WjOH1b6uMoYF/Ny7izQvxq1QoJDAsQH5h2gSbTrCWJZ72flA8E0Mc9ljn1mfOwSSXDpDaXfzgnApnecs4YAQgwthdyS35pD7CKMpIVuS/8AEJyRpUg4u5F8wzERKUE5WQPSHhqpa1JyKSlRcsd+gilVlQtUlSpRZSO8NwrmD4/tGcFKKxIUt0LHwlHXz528jEEY1suc4tf0vtXQpUBmBSxfmk6DUeFoFxbD8ssmUEk2Grnl7QjlcOVciYFGaZssv3eXItDHBUTlTSJqcuUEpy8id+Zs0MlKtUIWO1ysr1XTgIUhRJKwT1sCScp2s0KU4PL7QMnNmBsgsdAXGo+bSOgYjQpSVLKQSUs+/k+kU+YlOTtkvlY5RvsnK9iNt4GOTdMasLa5ISV2VTy0JLEqGXXMpVgVOS+VJKvFodoJyIZZJy2QQxNmGuzAW6QLIwiZKSJsxDlfeLF7EWSkFmOl4PMiYqSCc2RxZWVKgxuSXvuW6wy70DwkldEdTlE0JTmVl7yttBlYaEi5c9ITypkoTu8gKmLDpGdgl/1Hfu+0ScTonJlpyFWaayQTqACxJ2SCVNCLCqNQmJB594821Ae7WbrDkvqJVqWy7U00qSByiu8VYcpc9BexSN4sX+aSpUkKcgrLAFJH1IbyeE3FNQDkUCCyQwa763ifAnGVlnkyUo0RqTJ/wplgATM2uq1F9B+hPX6QdQcMICUGX3lqsb2zE6I/U250sYrAqFKmZlXNjy+u3hF1wIEBK5q2BcBISrMejgOE8kjWPR5JxpnktNO0QcQZpHwa2Ck2IsGFx8JimYliSloJ3U4A3vzi78TzEgAlKk8k5W/n1ihf4UzJjJbMos3U2hEIxTHStoW4ZTZ1hIcgljbXc/vBWLAJISBbaLVS4ZLoElaxmWQdxvYhPLxiu10x1A5WG2bVjoen7w2OTk9C2tCyZJypffY+8eiSqlkkA8vf2j0OTFtHkrSLZG66/wARLSTUpmEqDbD1d7eEBS5gAbb86RsJebMQxyhze7aOPWNcdAqVDWvxAHYK206Au/R49KphkLd4AabiFMupY2+sMMHrylRJNi401gHGloNO2MsByyUFbsu+zwzmYqVMEIRmJYk6i+oEIKiYnswWUxU3Xu6n6/SJMNrM8xOUAMWDgeYieUb2UKVaLfSoOUJ2Pqf7mM0pNLVDKgqTM7xA0BJ719BoDfl1gqklFBMxV8qXHLp5QVxBKmzJKJpQnIRmZB9FK8omSVsO2NJ2JTpl5ISZYIBWSR4gWuYnrJ6kd9M1CVgMEHUA8+p1hPwrRGcClaymSkaJJBJO3NrCLlKwyXLRmTLSlKQwKg6zvu/1jnFSNWRx1Rz+pVPWsKWpatGBBD3/AD1g3CsJGRYmJOQKz6gqQTfME/MjY+Jg/GMUQSltlAk6mxu58IJ4fw3POnzFWJKAm3wpylYT/wDJJPWAx022V58kowS6KXiXFM1M1SJ6BkAzgDUjUHVvUDSJqziAkoLAKWkKTYFgQTlOz2+sW7EeBqUTCuYgqQR3rkFPW2qb+UAcRYLTS5QShPeUwC3chKeW0OcYrbRPDJOf1TKvPpqqZKXPXmCEZWJBDZiXAHIW9IAwuQJy+yQ/ebvPd/Eac4a4lVz5dFMZYWi3cLjezF4ScMVkpwpSzLQzEDNmJPy2ch+nKDe4XE7jU6YZxNQsRL7TP2YSMpcuOQb4TYwDPmFZL8/AAPuddPOGdKsKWsISj4mF2BBcB2vb3Mb1+HhIJKsyxdIAZNuQ+8Ap0kmdkVsXCkUmX2mUhI0URbXYQ2/7qMsJyKAXlutV1MdAH+HyhRi+OdpJL2VmGUcgIrcieVkjMzaqKi3R/tDIQcvswLSQzx3GJkxgFlRG5fe/ntB3BsoGYqYokZBrzJ2eKviFIUhPZr7RJ1V8OUjXM+g0iWlxFhlD5Ce8RYq6J5DrDnj+nFE/N2W2qqxOmmYq8tJ7oOhI+bwH1hXXTBOWZhLJHMtpyj07H5WRttGawAivVVYqcpkuw0H7mAxYn+nSmEzZ/aTcw0A36R6Au1yBt+ceirgmJ5EClsbRNRVGVQPkeoNiIgnKA2eJZeIsGYH/AI/a8G+gAiokhF03Cg4PTkeojWhmAKcmw9B/eCJH9RBf5XPUvAaZd4FejS0ChE6U76fn7wulYhlaWwYW0+rwXg04ghJNjya0GKwZKpwUgZlH5We+55AeMIbXQ5ey2cEYsmY6Fp+HZTNlPN9ouyZaZzpQAUsyi3db9I522hDwrwOw7SYyAdh94ukmnTLTkTYC58Inn46b5MNZfxCnh/DkSjMCQWCmD3NhEnEmIZJOUaxnD1NmV+ovCPiioJBAZ9ok+SoNF2LFyy7/AAqMqY811HuA36nl5ax0jC1MpajYrXmvyskH0TFCmUH9Fhy1684sAxRkoPOWn1aNxsd5MbRaq2oDG+v5+8cvx+rUZq0y3CAWBOib3A6PFwppipoUonuga9CSfzwisykZiQA7vbxhuSVKwPFhtgtJKBQZU3MUqFyD5uI1n8JJp5OdCSsE5iSWs7AAf8jro8M6bCTLU5vLHe6pa7HmPvDjG6oGhUroB5lQDQpZH0huWCckyoTqMIDy8wJ1CtUnRuu94PmUqwB3XYaxpxJjCqVSJS5YmBac2a5LkkKyszseu0Q0oqav4BkSN5pY+UpP7mCljk3ZO5J6EOMYWMtgzanb1Nor05aEuAkzPCyX6nfyjpaeEpYDzlKmq5q+EHokWEUjiqnMsOW7iim3Ii1hFOGe+IiStWV2pnFVlMANEgMgf+x8YGqFnqTEUysVcs20H4LS5y6/hSxPM9IudRVknbo1o6VUxgLn6dekbz6My1WNucWCq7NKk5QEp5DwhZiuJS9EwqM23oOUEuxLMWH3j0R2JePRQTMbY/hhlqzMWJ/BCwD0joXHc5K5KQkA3u21ooaKYm6Q3Pl58oGD1s5nqVZQv+dennDtNGhYeVyco3T9xCeTKCVAs8MpBc5gSFC4IH0gZ/wZFDKgpsxaOs8IcOSyBMUlsob/AHbxzDDKgqLL7swnXZfK+x947Nhi0y5UpIsAkE9VEaepMLhHk9m5NdD5csAewgaplADK9zcmMTKx/hBOw/PzSAMZxHsktqo6nb8ELmqts7FFtoGw6a6IruPze9B1HiaUoYqAPj+2sV/GsTQkuSwG5t7x5UYtnuQqMm2Ff/zPhG+HYSZyEZT3gGb7QgPE0opypJJOyElR+jD6w7wilr5yWppfZy9CuaoJf/ii7ecU48MrE+RnjWmNa6oMmUuWoMttNyNmA8T6xSpvGculKkZFKmctGtZ/x4uc7/p7NKSqpq1EbokpyA+KviMVmq4OElZXJQFDkQM/8wzJCKdSFYMrkqjoTDGcQrjllyyiWeSWB8Sq8OlzaiVTypKwSElImFrBj3XPIlr9IIp8RULC3TRvLaDVYmCkpUMwIYg6EG14jyZNpcaLceFrbdh0vDD2RXOIVMI1I+EasOV4RIWpKgUEvEsiYqyFqPZaJJL5eST+xhtLpEIUloFzrodGKSakTy6grlsoATGtyJ/aOUcUZxNUVg216G8dgmSwRCnEpFPNQUTkJJ0CiA/hFfjZVy+x5+fHUbijh4ps1+W3MnpFuwjhOaqUCEtm32EL8YkIlqKJcsO9nH2i6cGY5VdmlC0y8g5pLxbmnUbR50E0+hdVcNALSCSbH2GkKsQ4fQPlV6R1OsUhRQd76DpFcxWg3f8AGiCGd2USimtnNZ2FJDAA39hvHoZyJAGYrXlWk94ne/t0j0egsjJuIpq8dU5TlBiGTVJV8ayB+kWHteNqgy0ksM5O6iw52AufEnyiSUqUod6XlPNBDf8AiT+8OtCaJV1ksJZDlXUJIb0cQVQV2X5UP5/zESQg/BKvzUdvAGD0SpgGYGUwD5chv0fV4XJoZFB6ZxnsgSQR0UxfmHTaHdBjVXLKaZQ/qhikKIYjbvNqH3hfgvESVTBKUkyV7ONfCD62bmxKXnOuVGY+sKTSvsY0yzIpsZVoiWkdZv8A6iA67hbEVEGYuQCr/cvrcqtHS5U20AVtWzObPcdGg6i10LjKV6OVSeHVEETKqbYlxLZA1baAa3A5KVABGY81kqP1hvXY5KllbuVEuAPEli0V7/OzNU6UN/uV7WiRxl3Z7EeHod0MsOEoSB4AbXjo3DCygZdiPqPvf0ihcMLSJyTMIfxYX0A5x0KhmpGiQ40Y8tIo8eKuzz/Mf4hji6h2ZBihVValBLH6xY8fmFaEtZnf6fYxVZtLq7QXkRtkuF0gU1UuYbgPz39YzMw0H4V+v8QLU0CXd2842TUhAsT5RHKBdDNKPTNzSrTqMw3b7RiRipScijb5Tv8A7Vco2l4p/oWY1qFImhjKKSfmJb2hPwWWx8lvsayK7MTFfx1TqF4GRiwkqCCtKgbpL/RXWA6+uCiDmTfkXI8RtBQ8dqR0vIjTBcVqUompGVyQ7xYsP4lUEgZYGreHwsJmA6jn1fQ6axFLwxt/rD5JNUec5bHicZWtiCLfvFP4k4vmomFKSOT7dSet7eEM66R2MszFFwnkrU7W8Yo0lAnVQS9s1/dX2jcWGN3QMpuiaRQTZwzkkIJuo7mPRZ67FZeUpSActmBDcozDVkn6BqJRpqMx6xNS0CgXYehjFJKfS3pDqnzBvz2ipsmRNQyzbuv5Q8pJClrl2CU5n8SOfSB8Pmtq0PKed8NtInkmMUkifGeGU1KAQtKZqboU30tzik1lVNlz8s50zEtqLKAb8eOiIrso0hRxDRS6tICiEKBsrduXhGL0FyL1w5xVLnoSQQFNdJ1BiHH6nOwbn6NHEaukmUhtMCr2KVX+hiyYFxdNUcqznYOFE/Q6vBShKqR0JJSsUcQzTInd5NtNdfWDaDEpa0ghIHiIW8TVvbr+ERjD6tUtGVreH8xksdxLMeZ3sslHiCUrCswtoxhtPx+brLW3gA/2imDEgTt6QZT1YG8K4uOwpNTG87G5+61n/wAf2iD/ALlWNyfFogVVJ3MYStHKOdsxRigz/ulf6En1iQY6pW1+QSD9SYDlBD3IhlJEoJKgoFg5AN46m/w5uC7IDUTCC6XfoxHg0L8RTVKHzgdC3tAVTxNOnr7KlTlPRs3rAeMYLXU6RUTFO+v9R2P+oCwgo45gyzQ/DH+GmIIWHBSXB5EQ7rkSJtOJksZZ2YZ0ksNbqHR9oRYXxGZlpuUgjbW31EWqgwFKgFFQIN3AJtDbktUTzlBjXC5k1cpLzJbAMBvGkzDi7lbeVveC5qkyZXJIGuVveKTIlVdeqYe17OSksbanVsvh1hFN7F2R8TVhUSgLCkpYgg2JuNzoIqGdUtRKTe9x1EPMUKJWWWkvkBuoakm584QzgCS3KK8caQMmSy6zKA2v5f8AaPQKvVhtHobxF8i2IoMu0MKcpGoiWamNAgQg0NE9A2+sDzsVSnRxBEuUOQgeuSG0jjkaKx9wwJ9IUVVRNUdTeNgLw2oZI5R2kEJKHh4zCCSepMMp2B9iO655wfMWRpAdVPU2sFdnVQCqWBqIlTKQRcwFUziWcmNJSzzjOI1SoZS6BD2eGEnDOQhVTTTm1MPaBZOphUkximYFI20bCSBqmD+zBiGagCBSZjnZGEDZAfxMD1UlTaCPTKpQJYt5CMIqlKZy8EtAdlWnYQuXM7WWtQW5YwYnFqhiJilLfYs3pDpcaZQdoZyMK1T0Sc+YISDF6wXFJgSJYUhKRoOT8or06WL2hXVzCBYkeZgk3YDRZ+NcVUJYlhYUVXsRbxhPg2Kf4ajVmJzLLt1YJHtFUmKJWHJN+cMcQNgNv4gnFAJsGLzMy1akv4WhdnPhz6w2loGUwIpOnnBR0cweUkn+0ei98FzyKCtAZgZZFhbMsgt4hIHlGY1yMo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://www.the-athenaeum.org/art/display_image.php?id=16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E</a:t>
            </a:r>
            <a:r>
              <a:rPr lang="es-ES" b="1" u="sng" dirty="0" smtClean="0">
                <a:solidFill>
                  <a:schemeClr val="bg1"/>
                </a:solidFill>
              </a:rPr>
              <a:t>uropa</a:t>
            </a:r>
            <a:endParaRPr lang="es-ES" b="1" u="sng" dirty="0">
              <a:solidFill>
                <a:schemeClr val="bg1"/>
              </a:solidFill>
            </a:endParaRPr>
          </a:p>
        </p:txBody>
      </p:sp>
      <p:sp>
        <p:nvSpPr>
          <p:cNvPr id="62466" name="AutoShape 2" descr="data:image/jpeg;base64,/9j/4AAQSkZJRgABAQAAAQABAAD/2wCEAAkGBhQSERUTExQWFRUWGRwYGBgYGBgYFxcYGxcaHRoaHBwYHCYeGRojGxgaHy8hJCcpLCwuGB4yNTAqNSYrLCkBCQoKDgwOGg8PGiwkHyUsLywsLCwsLCksKiwpLCwsLCwsLCwsLCwsLCwsLCwsLCwsLCwsLCwsLCwsLCwsLCwsLP/AABEIAPsAyAMBIgACEQEDEQH/xAAcAAACAgMBAQAAAAAAAAAAAAAFBgMEAQIHAAj/xAA8EAACAQIEBAUCBAUDBAIDAAABAhEDIQAEEjEFIkFRBhNhcYEykUKhsfAUI8HR4QdSYhVygvEzkhZTwv/EABoBAAMBAQEBAAAAAAAAAAAAAAIDBAEFAAb/xAAtEQACAgICAQMCBQQDAAAAAAABAgARAyESMQQTIkFRYRRxgdHwMpGh8QUj4f/aAAwDAQACEQMRAD8A5XnZJSf9ovHQFr/liHMiDpmYtI6742zjcw3PKu/tt7fv1xXZiTJwoCUsYf8ADOVra1qUtOnZwWUalkapBvG3Q4ZuG8MpOiqf/k+5AmVNydIH7jAzwnxCnoFNoTUNJY9eYm3ax/PDFxHKEV1qAyogSOkGxIHXt1MR7c7MxLEHUwQXmuDUldegP95m3f8AKMUs5lKamGLsTGoyIk3PQnt1GGPiRIYQJDEHmIv3UgzBJI9cDK+TGktUM3mNzYdPv1/vKVY3swzoXA1Ssrj6YKiOWBbVv6tA6RjejkqbhnI0gbbgnaLkwZE9D7Y2ThZYh5AWTaZPpOnv6x16b7/w+s6UGwmbWsSQIuYAn004ov4BiecGVsnpaO14HaD64hfSG5ljb9i+LGepADlIMH5M73wOckmev9vnD13NDSwtIENBUReCTqMkCAOpEz7DHvLvv8f0xvSUxqIA9iP2cQ1EYN1v/j3/AHONg3PCrB6T69Pv0wTqlkRSaa6Wgiea3faPY4GIhRlYiW6AiV+QfbDpwDxcErikKKv5mlFUiUn0sHJN4nqo2BwLXYqGoDSLgHhutUBJRoZtQGlZlTABJgrLAdRsdzbD9lP9NaQPmgw7iHEyAD9QWIWRsDAso6yS0cKyIakutU1RB07Bb6R3HLHzMYKqkWwY8cNZaYcnHQgvL8KWmoAEkW1GJP2AH2Axs1IYKFcRHL4cMYUUIHMnuD9AxGyDBPyBiKrl16Y0iEGlIGMZHxjzpit/HiSsgQLsTse39ZwpjW44KW6lr4xvSvijmuIeWJJLC0xBMExI2HXvi7lJY2j13sOkz19MarA6nmxlRcsmiDj2J1SMew0iI5T5Jz6EMASTCjcRFpi/visBi5xIgvItIX7xfoLTP9zvipOMHUY3cK8NybMoCEliTpifw3/xOHXw3mXqAU2LKUABmTqN56b4AeFW/lVCPqiBJgH8RE99oHoZweol2iGCEPIYkC8HlM77z/49MQZjZIMC5brKwqBZJB9bkC4Jt6k/B9MDjVbmBG/YdjvHfBtwvmDbUADHqRBMDv298SZpYHLFlIIFjDCD6Rva2JVGppMW8vpeFiWvN7D1/IY3PGDRotTQBX1maqqpZlKgFQSuoLMXtviZgtFnbqdiTNz/AMR74GZo6gGhpYz6spFt5gyP3OGp39prhfiBGUkyRAGwvsT/AJxG25I7WPXb0wRelykm4n9j88Uq9Ejt0jFYNwLlZUGoA/TP7IFsFfOQLAO4sTG/UHaNu/TEYy0MCLgdSNz3HWJPXG9YBjCgnVY6RM7HoL/rtjGIM9Vw1wXwxUzfmCGpvCtT1AgtMjsRp2MxPbDZ4X/0y56WZkmCGCt9SXEgiACRBEkG0W7VfCGZrZIq9akVWAoWYJUExCwTMMevawmcP+T8eZZm0OTSJ28zlH3OBx5MZNFo442AtRD2TyvloF336R1tic4joZhXEowYHqDIxJOLgRWpMbvc8Bitnq+lTe/TG+dzPl02c/hv7+mFvinEdZIR1LnTymD5Yi5j8R2scNROX5QS1SDP+KPKcqy1CT9AVCZgX5tt5+3bE+QzOYqHXICRZDIYGb6iJBgdBN8a1GTLqHqSzVGCqLaqjHYRsBJudhbCz4948fJqqjgBjTAAEMVBlovBpm1wPS42TmyKp4gblvj+O+TZ6jdmM7ysSSBeG5SLAGd9veD6YSPEPidqLKDSKGTGs/iiDU0CdVyQD6HYtax4Hyp8haVRLMS+gi7EwUeVaAkGCSN9ow/0eHoFClVPqBG/t0xJTMdy0snjmquDPD9IvSQ8xMKSzrDsY+qOk7/PXB6nlwotjalSj6RGJIw9Fqc7Ll5ma6sexs2PYfRiZ8jZ15P2nvYR8D/GKwXFmtTJvNvfbENSkUMHf/Fv1wofSNbuMPhrKh0sCHV51C822g2B6yASdow05DNAOaZWSIbmYkEkajANlgyB/TCRwri7U9KIsyW1/wDPVE+0ADDI+VZgHRube7WC8psO9t9rYjyghtxZjJnsxTsy/UO5vbp+p7YrNxBXOrT9KkTswFvtcd+nrhfzeXzFRoTm5TKyJtJMT09t8aZDMlqgA5TqMhrENpKqrSoO5g9ByTsIURomeAuES4JMrAixMiINt997TjPEKgC7a4A5T2nuOlvzxcoZXzssKvLCtBAEWJt3sHDR/wATHbArNKdJHb8rxHcH+2ABF1CK7gVqoAA9Z9/3MY0U6/bqcTPwxybiwPS+49J7HBHgXh/zpuQwItKwBNy0mw/TraMUtkVRZMJVJNCRZLh5LBIgkEguCATBIG1pIgHacNvgXgRXMGpWCgusqJViIsxkSAxuIB6fazS4OlIJ9T6QApZyVEg3EnT17W9MX+FvGap/SwkGdIvbSsk7mfbbbHO/Eeq3AdGW+iFW/mMa8NJIdlkDaRf0N/3vhX8YcKQ0mqBDrWCCDEeuOgCsxVTpMnccoIHyY/PC14y0KF1xpP1XgWvMfH5Ybl8b0VBT4gYntqMi/wBJc+WovTa5Q79BciB09fS2OgDCH/pfw3QlSrGhWY6Qet4Bg/TIFh89cMWb8Qr5xoqVLAAxOwItPUk9AP8A11/HRnXUj8ggPJ+P1lWmZBMXIAk+lutxtvhM8J5WalbMOwLais7SZk+xMD2tgjxCq1PMU3hy1RikG+lRqJc7mJYWNsScWq08rlyDcQ1Vu7mRa1pLMgA6yd7kVZX9LHQPcDx8fq5NiLdbOVK9Z8yaYbyoFNSw0qg3Y9mIP2M2wP4fwM5+rJBpK76zAlgv+3UAoB3/AA/hPXGvB+OFPNoOrKCWqEkkMGBAi1otFuvXDn4HyEIKh0ksNbEbqzTyz6Bj6xjlL7mn0mZvRQ1+QhfK8BFFNNGRAAnqYHU9cV14rURitRQ24tyuPjrI7YP6cA+OU5IEhTIv6SPvi/GAfbPnXY3yMK5TNq6gqZH7sR0OI8zxJEgG5PbphNo8Qai7OJKgHVpuWGkmO5OqCB0/WenTNRdU2Npt2MRPY4i898njkBBd/Md42Nc1k/EO1vEK3GoDt1JHX52t64xhOztSKwFgyjY7RMiPWe298exV4GYNhByHcV5WMq9J1OMGnIYzELHvEYqs8gemL1apAYCfy20gH/GBy4FYTQlVpgKhQmNMt/3fiH77jBvhucBPO8coIjf6RHtaR7xgPlqOpEH+6bx6x+uN1JYKQDa8Dr0sOvTCXAbUVGSpnQjM42iR1JsBtf198GuJ+Fhm8iM3QUfxCAGsgAlge28kDbutjdcIgzTQZBvb/Hvhi8OcWq0qlM0tTGIKyVDiTy79IkHob9MIIKCxCUWdy5/p9xM06opONVGst4uAZ5WuAJU2JiL+0TeIvDr06zqqH6uUwNJsNgdgB1/47icNud4EFdatPzKQLFvKDaTSZ4NQHSSrU2ZVYr3BggbXeP5BatJ4DaiLWI1RuFk73n4A6YnZ/dYlASxuc24XwxnZTpchmKlQJsgk2AJtIMDv1OGnI8Eqoqt5TQLtYAqItAsQu/c9MMPhwaQ2mmlOTpU80uBzXHQDeZvI2EYLvnFG7A9QF6+sTaDYe/2e+FGSyauaMrK1ARTqZKo/QUaaiHbUNcG0LIhbxufacQcKVhWHMCVIMTPXl1HtPWAPfDDlUaqr1KqKignSp5jFtxsTsfeMa5fgvmc0wGAkxB6ke3ze52xzfSYMOA/WU89G4ap5sH+ZqAXTGnqG69fTtecI/jGqa1eiokDXPWYG+xmCSB0OHSjk9NMKdwT83P8AfATjPhV8wwKOEKnf06j9MdB+bARWMqpNyxkfEU00Ub2D+kkAnboJvbG3D/DrKalerVKGt9QWBphifqN5vB2j1gYEZPh9TJclQBwygBwOQQ0gN2YzE36fNniPH9dbyhTDmmDUCkLqqQFKaGadQBNwIMgYu/GBRxQVUWvgl/cx7hatWRSGpK3KYaqsWmAS7vCgDrvBFxbCd4q8RKVC1TFNlFRVpPrZ2VuU+Y4IgDUJFrbWgK/F+IGoWZAQ1QsXVT/L1EktC+kEwep9sDshSrZusE1AsRYuZgKD0j6QJO0DeRhPIv7jOqvjrhoCMXBaD5qt5xCkBlLDS2hFAAEhQIFoFuhJx1jwrw0pSZ2EPVdqjCZgk2v/ANoA+MC/DvhwCOaW1F6jC3mNBUE6bBYJIUdwTJw6KoG2NwrZ5SPzvJDAIv8AP5+0rkYpcQyetb4KPhfqcR8uoVaT6Agn3AxSTxNic5V5QX/0xXBbUQQY+1pg2+YxD5TU4UMrgXg2i8yMFamXFRtcQCLjufXpbbFLMZESTACi19r45PlZHdrM6mBVQVAQpr/FF63LAkRBH1WJ+36Y9gnVoajpkRe69O3v7Y9ijxfIyInELc9n8XHkbkxInz5U2YyRvHreCPzxVxJUYxHTG1T6R+vcWOLRqc0wnww6qbW5lPKbmxFoHeQfviakkEETBidvsMV+GZjSsTY3FusxBI7wDgnlQiuNUkAAj1J7CdptiZzRMXPUcmNEmCRuJIve+x9vtg54Troj8nNqs9Nh3MH3sYt398MXAPDtHMJVq5iCtIwqrCSxC2Zh7223+zHw7wBkbVDlhJAJV3qMAfYmJ74AIcg7q5o1uWOGZIhFVmZxBHMRqABhBIN4ECev3xYzHDwQqVCCZX6m+qNha+qBPxODBQD6QB8YD57w2HfWzMSG1i8EHUCPSLR9r2xo8YIPrHDJyO9SZuGlblgxggAiLWsIG21ttsB6XBCj6qrK41Aye6jlAEdCJgHqZ7YZneFv2/e+FqsMnXbRUdaj9VZis3tp9RHTsZxr41uGhNGbUuNCvV8umQaaECo34bTCgi31R8e+DnkCOVo9jOFGvlaWS1LSqLp+ryyRMXNokmDG4Hvgll82rAvTILARIO/X5tiYOQxDCUhARYh0ViBzb98bNmNJW25jA2nm1rU56ix9CP3OIVzTrWUN9GkgEbF+mrtyzhhyxYx7lnxVVRsrUV4upwk5F2amiLojSSVVdbEAyIkEzd+UHmBPpJnxhX/ktPoq3jUSwgbidsCOG8WSgRqcSVGjy4MQsAQsamgCB7AxOFlrM6fjpWLW4Go5NqigqqBVqeXpQMhqFV5zqcHSdNjMATtOG/g/gynrFSnyoToaQNRWB0EASQwnrIJB3xR8MZY1nQpqSjQ2tzM9QlixNpI1CZ2Ptd24Xmll6etSyVCIJLMOonr2/PrhqrcHyMrKCF/1GDLZcIoUdPkn3PXEuNQbYjnF9gaE+eq9yKrmT2wIzuVWpU1HvIvEWiPY4IZvc/u2A+caB1IJ6bm+wjEObPx7l2DGDREuVG0iwmNsVM2ocFBsd59f3+WITmdMa6bdgZGm/cHG6oSJkA97iBN4n0n79cJRTmah1HNWIcjM5Xg4CKVuGXULzMjv9sewZyVKKQHbb23j99sex0PRVdCTfiGbZnyatRQL79MYUiPY26+/9MY8otYb369In+mI6b7jvvg4kwlxRVATTP0rebbGRgrw+tpiTPvuOx/fbC2W6HBHhufix9p7D7YS6HjU8BOkeF/FDL/LCxLHUeQ6wByxNtXS9sP/AA3jT1GKMoABgMGDTAvMfSfSTYjbbHA8rx40qoqLMqTsYgMCLbgWPbDJw3/UastXzIpkEAFQsEgHvNj64WOaflGhVI33O2PVAi+PCvOxwpcG8U08zTDcykW3sGjYwYP+MEDnyp0i/UmQI9MMGYdwPTMJZurYyft1wh5/ga1nJuo1CCDeZ6W3/LB/OZ+b3BPqYifzPb5wN4bl6ijWTZRcT1tfbe354jyZAx+8oRSou4tZytVoOyu+tH5V1XBAtNpvMAj0GDvhdZ1RMFjB7j273HviPxhkAtNW2AlvhmEx23xc8CVdQaZgNI9f3GAIJjVb2GNNHJabwIO/r64lNIEEbj74tA2x56Jjlj52wzjvUTzuc3/1G4oBopKedeeRBg3j5iT8YQsuQ0iSx2+PT8vTHUON+A2cvUDguSGDEbEERfsIta2Oe1OFCizLVERawgtHS536HeO2NUjo9zt+KQVpDOlZGgcrkSgJLVGgA/8A7KizHUALBYx1xa8D5E06ZOkS7AhpkvqF7m8yDPSWwt8ByT5oedUYaVsguFUBpJibkkQTM2O826H4Z4eBLgchPJO7f8/np6AYzGGJAk3lEYkYE7JjCgMXxgpjM4wTjokgCfPyGvEXAOBNSqASTAH9MXsxVkxjSnkQTJ+3T5xz8gORtStKQe6LnHA1WkVgoAVYzE6Re09/jti1kQaxtZQbyDJ2kEHa0e84u8ShmWYF7T13/p/XFDJeIqdPSpSpzbnSYWTIZuoW+8dD0GOxhXjjoCSZX5N9oypTMRj2Ilzi2vj2E1N3Pkai8OJMDaRvcRiGtRKsQehjGXbm+cba5JB3xnzGnqaptiRGInERU9vTElHePiMeMGbqNUnbaf74t5Oidxt/jFjhmRYNqYQCARIsZtI72n8sZTJkOwE9bdQPXscJLjYhiO3+ntIlHeYE+tgNzPvH2OHiorEKg3NifS/3teMUvAvBtFBbSLMTNiWE/wBTfBmvTLVlgdx94k+nKD9xiUEnYjAfgyt/DqzhUFu53m257xi4tIAWFh17x/TFilk5bSLKBePU7fOLNdABpA+2PJj3Znmf4ij4soE0mtJIk9lAO0fOIf8AT8GXTbRpt31KJJ/8g354McYy3maaZsC4LGeigmPaY+2F3wTxUDN6DIFVCVBmQUNrx6tbpAwuvcRHLtDU6OVtivwrO+ZrBUrpYjmETFp9j/bFgP6HHlUYaO7EReqmuYOEXxtwXlNZVDaLx3HWR1IBke2Hese+KeYya1Ro/wBwj2B3OAc313KMGQ42BgPwlROaXnIWihChVAGtxBYsJiCQYUgeonHQwkCBAHbCfT4OMrTWmriVkltnaILGF+kbSd43wT8O8YNUajdCYBuZInuewFo/XDMLcW4kT3lA5byL0IcCnvjWsCcSFhjVzOKiBU54JuRpTCj9cZBvjwONHcDAaAmmyZFmsmG3E4FjhXl2CgDuDJ3nrvgxlcwHUMOvTGcwgYEYfiy9b1FusBZfJTU1LcoChU7Q2lpBO5sPvjOLSUWR53Jiw/fqfy7Y9ilz9ItSfmfKgjVcFhO3U/ucY1AmVG36Yu8NpXdzsukX2u3+MQObuQsXNvQn+2Jb3KyNTKEEAHvf2N/8fbB3hGRXywzcxk6T6BiPg2thdWnLWwa4ZXKk6QSTBKzYb3k7YVmutQOperyqgAgHZR09DA7dMW+G8KbMVqdMFVsWY9kWDJjebD5vitTrK/1IdQvEkbRftA/fqweDOGpVXMM4lkRQAxsFJZgbeqgT6fGJlUnU8DUe/BKactokkKAsW5WVnBHuIA7cuDlCjzluoER2G5wp+Ec6AzJKKXNkUgkOIapPrqcrFroxw45FSwMxcljYi34d+sROGoLhHUlytOEnqbnpuf7YpUOIU6lR0pspZbMp333gdP7YlzeaKo5hnNxpWNRvAAmAPyGErMZ7KoKlTTWo1GfSRcaqlNGqaQ1NtIYjs0TA6tgmahqZ87kPEOLs1Or56oreYEZWbTZUJXSCNLuQdcSOnaMBuGVteZpVUDBdTEEwumwLKRBP0iN9/fGeIZU5zOVFUBaZYPbQzubFSswXOmrMTb7zBnMgacKCEaksVAhkI+lQNU9Suqw+rSpvviR1sX8yjxslNx+s7FTJIvGPG3TA/gef8yirHcgTHf8Ac29MFwtsexEss8w4tUX+McXKEBRrMiVvMGdj3nvjKeIqVMhf5jVHjTTpoWqEDe3QWN/Q+mNOPcOGpat4UiYmQsgkiO249b4E8I4TTqZio9SWVKnLAgM8mKhYEGdIHLt1ib4WrFX2Z0Bjxtiv+8qeKfH5VyuVYaUuzALoLzJUNNybzaZ264peHPFmYq1EFEDy6bLqQhQFDPAiBO0wZsd7C7fXo0xSc6iVRDOpFqNMbmBcRvY26gYUvAwpUc49MyNLFQ99LASVDMp06SAxGodBvh4a9gxobGMRHHr/ADOtU2JAJtaYO49MbYzqBx4DFPU4E9pwB45xAoGEhRpa5joL/A3+MHKjQDjl3iFc3nWZaKakViN4BkCbkRG359MJym/aI7EN2Y7+Es0KmXDjbYHuB1wZ1YD+GuFHL5ZKW5FzvAJMwJvA2HtgqmG4xxUCDk2xmxWSD22xnGGHbHsP5RfGfJWWYQRMAkT7C/76YxVcSYxDTpE7AG2J8zSAUkMJsLbn1x49xt6mlanzcnubjtOHDwZ4MzOZJKDQP95nSsi8d29BP9cA/Cnh6rmqmhBcxJ6BepP9uuPoTLVEoU1pKJCIF0j6jpEfJgTgGAOjF/lOT+KvBlbIw8l0J3WfxbgibRaIwX/04KvRr1AYJie5AAIPsB+pw81Ca5vAp3sb+n26ffCrxHwtUoVjUyz6NY0lDGh5P0mdrQAZ/wAqChTfxDokVNPDVcPVRkN9NSr5QKAtKLJOkAFWNRmHUTPphvyHESi1CWBdmJRSYtaBMdjPxhBqZxMtUR1DU61M+WiaSabzqDKR0JQaFItqCk74J+KeNgVqWh1A0toAPM7ayjix2TQfcn0wORigsT2NOR4zbO+KazQUYUqQJBZTrbUXCrygE3WDcWJ3icbJwk1K6uGYim7uw1MGLMuoLTI5SBCixgat7mDHgHhiHLh2Ac7htySDEybyAo/ZwX4tWEwBzRuJsL9feLeuAAPHkTCyKC/ECAsjwdquaZ3p0wtIkhlUSzhVkAAcw0iNraV6i1qp4PREdizFqiKGBKWYEkmVUGSWYkk+0QMEPDOYIVlqCKisQQNiOhE7z16zOL3EKsowFp7/AL98EoBG/mBxoxA8F55qVRsu5gJZQexuI+DM46LRacc31BMyXidRAB62tad+VVPzh34Xnwd5uTFu3W2wPr64Tj0ZS4Le4y5nKEqR3GFHhCVadZqS2XVrLb7iAL7TG8d8O5IIwK/hQmYDDZxp9juD/T5xrrxcMIxGtGQ/ypS4hQYFW810cTBsUYmyq4C7SehHvjnOReKrpRp1BLE67FQNN9gIC6++x647DmEEfp6Y4nx3I1KWdZkYgGrbSebSSFIC7n1tHNhgC3XzNwlmVlv4nUeB+ITTqeTUNjtf6YMWm5U3/wDr74Za/EUXrf8Ae5xzalkhVLBJ1qoUHTZQrTY/7rAgdR84OcEy1Sq4WvtTv7zsJsSPjod8IGRh7ZGoB7h/PcZVVMnf8Nh/XEXhrLaMstoJ5oNjeInqCQJ+cWaeWpz9ADCwMD8pxOyWnGq5uzDNVQm6VYF4GPNVJ2xBUIIkNfsCMQLVsTDH2iT/AHxn4grQnuFy8JOM4p/9RITV5bexInf1x7FC50P+j+0z0m/hE+YuH0jGrpP9Dvi7lfDlbMV/LpgWGokwAgnr/bv8xHwjLs4AT6jygdSSYiOs46lwPghylFnqEaiJaLkG8IIuYkz74fZ5GeIsAS3QqUeG0NIsQBqa2qo4AgAbm2FLN+NcxUbzFIXXyhREFYJhmPWNx19MCfEvin+Iq0isFVkQbksdNyNht+uIUrJVIndSbzEiLkmNhJ+O0Yne/wBJqgDqOHhvxrU83TW5VgfUsCSQCD2iftNsOHiBFrUGHSPS9rEexEj2xyXLUopHWDzE3J6mOnSRH59sM/C/EzMvlsRqVSATJBH+1us3mcajiis0bNz3EMyGVWqNqFamBS005Idqx5gY0tcpJDXsdiBizmHotly3kimRzeY3lmC5dmCfiWmGkbAcxte69w/OLq8lCyLTqpmBTklToEsoBOzVNLaZg37YKZ3NPzLAfUKKilpAWNJLv8Aso1bHuSDjcosXFra5Oo+eDUCqdLcrBeX/AJCZeOmoQP8AxGBHGOOIKwpOxBJJIAm2qwnvJv8AGLnhUEUmiwAgAbrbb4Jj4wp8eyzfxxaLgT+n9tvXCX/oEoTbmOOby7OfNUnSRzLtPWfe18aUM6zfyyCAJMkmd7G59dukR2wW4X/8S7Gwnp0wveLXZU/l2dtr/wBv3tgv6VuCd6i7Uz6tXa9qbR7AG9/38YtcVz9VGpeS7wXIlXI3p0yNRFt9W89cLq8IZUv1K6r3neB7dffDnwmfKVWuJToNhsfe5I+3XHvGyJjye7Yg51Z8dLowtwDxR5zVQRpVKmhTBAIvFzvtv7d8Gs2gKiTFwQfWbYUOJKKZoOoIC1HKqCW1Iymeu0HX/wCBIwf4RnBmKWq9iVP4ZKkjVEmJIJjAsDtTuUEqaddD9pQfxYQfKemRU1aT1Hv+hwueKOEFgKyfVEkH8QgCebYi35YbuKcIFRA21RfxDcx3xRAD0ueR+Fwe039gRfE1sCCTHhlBtRX1kXhPOAppaF2A6XAH5zb4xb4fSalmWJJPmgja9hqWPQajfoT2wteG6TpXnljzWQjoCC4IHwLeww6cSqBDTbSOWTf/ALbi/oT98UHHayHIKzkS7RzDE3kxM2g7+mLgE+3rtijR4ypgFWQm5EiPWDMHEeZzTFpEqAIWIO+8jY/v3x7D4j9EzzsPpUs1cgAdRPXoPXFLL52jUNQpWX+U2l5IABvf2sb+hxitWYqRrYSCAbSJG4MkyDfCnQ8AIgB8xtZJ1NsGB3Ebg+s4qx/8VgI9xo/rFnyGhTMcZrVJFIo1Eky6yZUDYalAJmbi18exSfINlKeik6qtzpYExtJJ1H9BGPY7eLHiRQq1qILOTYnO/wDT6gUP8RqA0tpQHoT9bW/CEBOCXGvFehyC+u5ilqlRzmCYt0Fu+EXKV2ClRtMkE2ItMwRbHmUkgARLbi1vbHGKEnZlPOhqWLyWmG3gW6/oDi1SrkE6d9Ora1rmR7DfFWisveLwLAbn0EDrjfiTESFJho1AGx09x0vP7nGHZqAOow5DONUXVoiQREzcdfYnFhsgdQVQDbSGJsew98COFZzy0AYjVMgX9P8AN8H8rnkqHyybwRYHe8GB7HELAq2upuqhXwxlaAioySSoDNBLaLqImYgc3KJkd4B1JBq1FTaAmqJGkUbPI31CLjsMU+FZoUXCsZpP/LaVOoDzD9JF0MXi86bXjG+V4nTpZpUJhdBBf6l/mahaCbhuUztpG2GlrEMATofhqh5dEpbVMmLb3974W+OKP4tSY2XUNX4oMdLWIPsMH+A8VpzULOs8omwNlJHrtf74UvGlUF/4mlyoZRiQeZgDDKCOwiewxuRgUENVKuY05auVuDIPQRIBHSd/841r8P8ANKs0Ruvz/WMLXCfE7qBAWrAv09PjYwdr4ccjmg0GQCRdDuvsev8AXphaOre0wSK3KFTgYsYEz9hFsWEpBWPLbBgvOwxXr0p36+0Yb6CjYghye4q8Vo1GRlCgIpZ1IDAwUIIkWIuTHvbF3w3xB9U/hCgEQJkRLW2uZv64Ipn0UsqMCVtEiJIsN946YCZ/jdNKohwC0GpzKRJUhZve39MCVCWb/wDJUG5jgBHazCehwr8ZQoxCxzi3/cBt8/0wU4Rn2EBxAP09bX6+gH72G/H+HeZTMfULqezRY4XkAdZmM+m9GJPhTKtqJKv9ZdXVTBbU8g/h2vJI6x1GHbO0C6lqhTQok80wQRckDbbt645DnqLBCGNQoGZRBOlWi4gneN7XxHwnjdSiRUQkAgjSSQp6E72v17jDCh41LT4+PM3NWF/T8p0/itH6GourVl5fL1Ahla4AIMAyJB9YPQjSnxYPTBk6piCLg9QR0I2IwJbjLVqWqirU30lWphmJ8yQTaYKlbjYnsZxrlaqaFUHe52EnuQLflivxSzXZEhz4wtCocfiHbf8ALbG68Qmzbn8sCa7FFBA1SP3uO/6nA6q76gTMHsdo63tHpi9ZIVEJ8XzCVAVfYX39NxjOFziHE+YgAcyxB3I/94zgu5oFfM5aDfGUrmbfuIOMDfr63jr+uPVKUEEbQCJ3+cRGoMkEMdtot+9hifI1RrBIAE9TYf12GIPL9N9/tgnwvKJ5kVdWmxAEc0HYztcH/wCpwtyAJ6GuJ8IAQVFUkjSdwQpKgkRvN+sd8RcCyR87VcOsXPXVMgHrvghnqraYVt7ASDaLD2G3x64o+XUv5RIaV23BAsAd4mPtiJWJWoMMJxCk9apTLaa0/iHZZt0g3Iv1PfAtacz9LEEiIgrpZ5HYidz6dt7GUyzAg21hRDaQHDGLAm7AAaZONatNAg22IEHuIJN9rn/OBJA6jgTULeGOLUKfm06pgh0IOkySJmb9TaNiMUOP8Z80ilTDKiyVU9CReQLA7jrAPvgDmVMJC9g3sOvqJjGtGkRNS+o2mZ6b+vzhnAdwFditQlk+IFDpuSPWPzt1w05TMSZm5Emw7WHxv8n5TsszXO+3vhi4dmwqKpAJ3PQgTaRNrYi8lPkdyrF1uE+JeJq1OoUVtyFBIBtAm0dyP3OMZnjFSrqEhoIswsoC9Vn/AIzPe9ukNairjWLlSSBcCfWNv/WK+WyzML6ROkWE6jAknv8AI64UmYgDZ194RUQtnEOulBJp1BNgOUaY0ggAwCNzvqOM1uBUSstKKYMieXmBXb0n4xrQdUGll5Pw6QZSILEXkyFBtsV2ucCs3rszfhnTpMAoRKsD+lu/bFKn1PeDBJCio3ZeuBSUI55QEIC6tJWFAi0wVGxBwUyXEGDLSqlTrsrCF5u0djB2+YxzzhfGTTbnkqdwYteJHr39PYYa1QNVpuIsdQ6yR9MSd/b0w4kk7gAakXibgIpVPNiUqbg7BgN/nf798BcvwKH+pdLgEKbBXVV5t5vzTEAaz/unHROP06b0ClUhQYEnoxIAP3OFv+F0U6iu/wBKsjo2koRBBcSJ2Gw3IxU+QDFw+h/xPYAwyh771+ogzhtHyzWqtoZAIqU6VtBBgHaBEm4J26zfXMFWbUymmpXUrgFhVBAg6dtSzBO5tPQ4myPDKZ0miWVgCDBIB1QRqEkEHvERNjAi0OG6qRpnnpx2IFjdkvNN5mY3MzM4hx5vSyc2nU8hBkFAynl8mXUtMi2mxj3g3m23TGWyLWJv7iBff9nE3h+o1NfLqXaQJ/3AAww7giDgvpkRHp7DH0CnlsTis3E0Ypvwq+pr3tYTqY+v5nGcMfEciPKv7z97kYxhwH3gBg04OhjE1SmoHSe/UdsVkE4nrVRPx+Y/L/1jnNN+JE67R0/LBn+KC06TqCXIggReXEQD0ue/XscDa+UBUN0JAj39e+JlybaVYHSB7CetwOu2+FOAaue5VDVPLmWLMBNx0Gxiw2/9404dmTraLE6SDsZ9AIxBkaRKG8mWPc2Fovew/wDeCGW4LUeooDHSpOqLGwAgctzB7d7jfE+tiFWrhTM5RqaKDqZmKqLkAWJ2Hz74qZ7I6aRazLpGoxEmTIsLEWB9e+Lee4U7Ux/NemRU5NYU1SIdgSbEMQNp6TipmeBVKdEAu9gwab61kQOwjTvc8xwkUDswoHy1eRabTJtvY3j9d8aV6UkFfyNvk97YzWy7KVZY0xO4sJjYEkSQd7+mKz3IN7m1t4+O2KgPkRFyxk6/MQTAi87gjBKhn0DrNpG/T5B98UuECamqC3pE9LdJG4w35fJUKZViADJDBjEMDABsRf8ALEmd1U0RKUs9SbhwEX1DVzMbwWBKxI2WSNvTF+rTFMKWYR9IO3Mbn8vXpgTmfENJnNNamksATy3u20G0gbH1HbFV80tUaYcGD0Dc0noLdhYWvvNud6TMbOo53UCGs1nlJPOEiIjVbcC4G9sC8pmmqVwlRAqOvKTAOsH6p/2t+pxUzfETUQKs6ZiAEQWmLgG+298S08kzFdTNSrAEK2qUOltjEHVEn4G5OKsWMY9mTvksSvxXJsqsVE9Ntu35gYdOG1VNKmVJAKgqTvHe3X+uKtLL/wAp6RCSYM/SLz0G0Eddx13AEeGCyotOqHEEqNNynUF52Q6hDCfiMVoQ6zwPz8RszOcDKaTRB6xeQZkGen5YqUqlKoWUqJEwYMkWiPgi2KWZrPmGJoMnJZiZJnoVA678o3jrbGRoR5SurWBMLbmuB3t2/wA4BxWx8R3I/wBJk9TJFCmnluCbTbqNiTPbBTJ8UoOAoOoKOaASwgkEEKLnUIxW4PX1syGD0BBMEjcf8WAI+CMV2oHI1iNqLmRaxY9LdZk/+sZwDgFppzMo4wtmqKvUDpVm1lYAAgmCq2BEQDH3jfFjzIliY9DH7OAlbxKEliIEgC6mDsesgDrip/14sTzqRBA5SPn2B6x2x1Ezoi0DIcnJjZjFxFVqUipNyOaOx6fb9cYwj1szWpJUapUDh/wqWlQbGOwswjpGPYL8QDFcT8Tl1NDE+sb9caCkT17j998XaeWhQehO20GRfEmYybUiyk3BIIgEi429IAM/3OB5R5E8aLQCIYACBJsT15WF/wBxgzwzIFgEILuIYASRpi5jrYTJt/ShksudSqQZI6AtBneBg9wzheapOHXSokCXJOmeo09N9/TEmbJQq4arN+F8L87W76qVEONIgmVGlYdxuttgZknBHLjSlQZWoS7tq1VASGUghURohuu5AkHviTIU5eoagDiIg30kTLAG8E7e+DmTyf8AKJCaUsSpjYydXb1viYk9z1mKxpmqVNQOHnSECpAMSHBkcsiJJtPW2J62VLKQxJqVFPLtpIBmOnbc3jBV+HKWOhjTgy2zsRqvy9BPWJE++JeKZBxCGJbYSEAEjSQJUdI26HecAxqaCYhMQByXkRFpieszvG4xFQpEtAJBE2JH5dzhno+GX8yHFpmx0mfc7E9J77Yt5zwYlAGqlRmvamxh9Lbiw+rT06n1AxQHBsDuIIPcXsvrBQs+rTAQEmFFpELtsOmCP8bVo8pRagIBJ16REC+xPYT6fGGOj4e0OlQUatRTARFpLKncnmaV+dMQeuJuJcRylO2Yp1VJECUYgRErB2YdQJsJBI3U6sOxCDAjuc6zlA+YWFMpqJNysGQLbD/aTF5nF05Z1EyVGmxJIBkmysoI3thipPlKqVRRogKBepqaoxvP0MLC2mRcT64iyqeYqJVcQpsL8pIhgZIN5naxHWTKzm+CJ77gxWzGSei0wxAI3BvykidNj1Np23xIOLVWQm7C5OxUloi3TYTO8kTecMnEcjl00oIZ1YNckiFuZN4naIvO2M5bOUwqgoWdSalMlSzmVnRBHObAgkW1dIwz1Qy3Vw8Ys+4wNwPjVQVAHQksTTYBdIOqWJYxcgrb0BtiLiucajWLK7AVU0OAxEgGwI7X/X5Zf+ttXZl0oERla+kvYOzmVB5o5Znowwv8Wy61KjNbQoBDHUYAG5X8Qvg1NnY+JVj4gGviQZPPaAQqhQbwPQmJjffFv+Mdk0h2RTchZj09Tb+npjXhmRcqlQgMpIKsZWFE35vYHpb3GG7J5OloRqqkAsdblZDD8N76ZPWdu2BdwDUpbKlXUH8NdlHmJWLOCSZprpJvzFoJLf8AbEjtvh34snmZMvVQhgA0C5B6x8zjfh+QCH62a7EAixnaZ6DoBYYItly1IiYmfj9djg/HPLkJz8jdarc5Fl+KszaDzQAYPbSD+o3P5YJZao7uDqYOANhrt2v1g+nS2LeY8Kaahp6jIJKsOXlkG53Pa8bYvZjwSOVqbFfplQTsCCdLEkhjG/8AjCSwDVNK6uAuJ0H0udWtGIJEEQWkNMW6A+mPYYc9wqtTpszuXAXmgKWaWiAABGkQepx7HrZToTy8CNzlWWptpGnvJiCQPbtfDNleHU6mp2CgpCsL3OhdJ3vJWJnt0OKnh9KTa1YqpMKGOp1QgiSdIkCQOnXFXOcYRUqADlcbLv8Ay1AWLWEveRIGrri0nkSIuqjVnOBKtVqwQNAgMwOmxIBJG2+/YDFqjSFTSWMAOGUsNU6kEg+oGwjpPTFTw3xtP4fU9eABp0xLEmFUqCb2MROy9S04zw/PVHrotMtVphyZeRqXSSQdwbHoJE+s4QcYsf2nmJFwvkslTq1WDokoRc7NADA/VfcT74scVzBW8qCwKAE82jaQvUG14/EPgUoqVySo8lSDTIsL8uq4UkyVHXZQLAnE9HhldaoVmpGi0MIclwwAgQUIboLET9hhlLxqL5EnU1fLk1OSrDLYyBzhgJuATqJPpiL/APH3qIoVxUcM55yfxLCldJEG3XoDg1m+HugDZZab1JHO55Znm1DVOwsRPaIviLOPmVWWWklV1CsVYAgqVKlUZ7hoZCAxMAHrAEY17m23RmmZ8L06oOltLEC+lWKx2BBgGTaOuPLkag0Q4ZbFidQ2EA6Vt7SItbEPDvFehUObpMrsnOQHkMhAMgLpiCp1D/dHTDC1c/WszF1EapiQLGBIMjaxnCnx8F0f5/PvNU2YteI889QDL02kNpcwzIDoLShY/TbQRAIJBmwuMr8Zq0QaDnz38xjpBJVEKJsXCs5DqxiwIbfYYs+GvGNTMVq4r5dqToFUqygoApYEAsoOs6hqkkQARGKHGOP1P5tXyEJp1QqgU/wSebVq1XAiw/EPXAnXsPf7/rPEMd3qZz3FFUNVFEyql78uqLXbpvHXFHL8QOYam6qq09H+0f8Ay9eYx329MXqvFnp1VU6oYDSsM1Myy8jEzFpUztIOCHG+MJW8hnpU10ay3MDEjSAvLJEwTbcDC8WEcbI38buAWo9/4i1xSqEVhGovYsQLbGdt7e2BnCqDBdAOoSCV+qDP+1iIkRcdCb4Mcbp0lVVCJzE8ySJA1WIMgGx6dLYi4flFG0AmwOoi/aIM7dB0OK1WloxZatib8KZE1jS4LECCLAlWB2JIBHcCJm22LZymqUCqdQZQWGkwynSoIZiLkrJAHKL3ta4fngqtK6jAibXLQZN9hB+Mb1aDlvMCoAFIba4N4EmwYGN9wO5wXEGGmQrCHCvDtEeS1IgXEqzu7gizKNbEWiDb8PSMMNXRS1F1CiLibRsJG2ObcUydZBr1+WFJMgJpck6iQPw3Jt0gnvgLU43VLGahM7ggOCLbgkiPQRiY+OzG7laMG+NTt2R4pSqIGXb97d8V8xxVkNNQ1mcUzMQF0zb2GOU8PzuikgpVDqMs87bsoVZG4ENE9cEsh4pampW7M24O29zNoMAAzO/xgf8AsU+39o301PUO+JM1mKSLUpNrqrUIKkgcjQJg/Tcr98V8n4zzGgeZTYEzIuCt9xy3jf464hXxcCrMRC6tKknUwMCTCme3e++NV4lTrE3W4Ci520sTMgXt7WwslgNrCCAt3GSv4hkrJFm0ssHUTBIIgXmMewKzBK0GdVgA3YMCqxuv1RJuNt8exqI7DqbxUfM55keLKFqL5ZLs0BgxCgGZlYg30wf+O2KFR2YyNi5kH/kwkz1B/riv+E/H9P74kDEU2IMESZ9QwjHYC7uQmXqVaCQqhtE+WsAwZ67Tf2Nx2wUXjNRaOkMxL80L9KsQJBJ/EyaTBtHXA7h9IGnUYjmUAg9iWEn3xrnECByoiD//AER82thTKCamk0ITTiNVSKYPK+0qDpYu0MJvJmT6W7QwNxx0UcjVu7KNMkknSqkGAAouYk/mt5VA7jUAdxf0VT+uCC1iKbKDYJIHY60H9TiZuxGAe2HqvilnQ06aimWAYNmZQTMH6OYkWWxMgX9RHhbhdStna9dxlnAlXQamAU/SySpJWV6EzBBiZxnNVClOmykhm0yd/qJDRO0jti1wRPqa+rVUvJmyyPzx71AAdRJDX3GzJUlVVptVpEu009CrTDRGrkBiQT7kAYXc5wR1aoKTUmS5vUCPBZhzXANwQSd4+Ma1c6+hTqMrzA9Qx3Pv/nvirmMuqVXdVUMQryAPqN59L9MMABWLL7qXMvUqh4zbaESSpD3uLn6tLCAIjqdrjFHifG/MrIKUIoUHUreYHckfTvYbCReW9MAs1xqtUZVdyVbTIgRbaABb4xPw+qVZtJK2ixiwv09b4U+Nbswwxqo28P4dUzFOZCkklDBXUvKWMxJYEQPQeuAfHeC06bM3mrUK+jz9U8u4In297DG1biNUUNIqOF/2hiB32B74iymSR6qBhq5Cbkm4MDr2OBFAWJ4iCq1Cm9tQIW5vtYAdZ/ZFt8EPDGSQ63qFwLQVbSYsumCpEAgyT3ERpM3znHokimdINQKYAuuoWPfAqonlZllSQJURJNgJ6k9cM52Kgqm4bzSSWakWJUQLgwYm+tZIg94villeK1NmnTHoeoAMG5MGNPbE/wCAN+IrJPWdO879cD6lYwfcdB3A/TCEcnUq9AXuRZ3jJBCAvpF+kiJ+loEHr6RvgHmXVjK9OskyOm/tHwMbcQqmT7x8TilVrmJnf+gtjoqlQgFXqE6eeZEiNt4Ai/ftiuMyTfGlPMNp0zbtA/4/3OJqDX/8u3c3xhUCOWEMt5bpBlXIkH8M3N+wj7zjFTLoKiqSDvpE3MMYYmO39NsZyI1OJ/e39ziaj9bWFtMWE3nrhJ1A42bll69SNG43F5nf7m+5vj2BiZlvMYT0npj2CVBH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cut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http://www.artericerca.com/ven_set/Riccis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109"/>
            <a:ext cx="9144000" cy="689911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Sémele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63490" name="AutoShape 2" descr="data:image/jpeg;base64,/9j/4AAQSkZJRgABAQAAAQABAAD/2wCEAAkGBxQTEhUTExQVFhUWGRwaGBgYGRoXGBoYGBsYGhocGBwbHCggGBwlHB0XIjEhJSksLi4uGB8zODMsNygtLisBCgoKDg0OGxAQGywkHyQsLCwsLCwsLCwsLCwsLCwsNCwsLCwsLCwsLCwsLCwsLCwsLCwsLCwsLCwsLCwsLCwsLP/AABEIAP8AxgMBIgACEQEDEQH/xAAcAAACAgMBAQAAAAAAAAAAAAAEBQMGAAIHAQj/xAA/EAABAgQEAwUGBQQABQUAAAABAhEAAyExBBJBUQVhcQYigZGhEzKxwdHwFEJS4fEHI2JyFTOCouJDU2PC0v/EABkBAAMBAQEAAAAAAAAAAAAAAAIDBAEABf/EACoRAAICAgICAwAABQUAAAAAAAABAhEDIRIxBEETIlEyM2FxkRRCgbHB/9oADAMBAAIRAxEAPwDm2eraQMVdY3mq84gTeFHG5MepMRZokT4xjZpdf6acPzTlTz7ssEAs/fVtzCfjF04hxRKSRQnlYdedoT4PB/h8KmSCymzTDutTOPC3gIXEk0vyjxPIisuTm+j1/HjwhQ1l8aXmG2w6dYLGMJBN201bq8J5CQ9w/wACGoOcbYgsfn96wv44/hQiebxhVAA331gafxZYIyqVzOkQzFveIFoJtXQQShFegXYdK4+sNruDRvHaHmAxyZlc1dvv5RWcPgCXdaUsK3UQ3QM/jBKJKU1Sly11N8LDrAThF9GpMtX4hCalQB50gjC4qUfzO+x5l33irrlK/KO9zHuh2B5n4QEpaiSrvKy0o2UsXoT9NY6OLQqTXR0JKKOxAOt/S/8AMeSkd6jv0+Ox+sc74R2nKJqUErK1UOqNWZ7aReuFcWlrLOQouWtXYb2gZwlDRkXy2gvFBg4BvUXLac4FxYGR9G6wVQWOukLOIsE37pPS37QCNFUzDBamsRq1C1rB3oYVYgMHc01rWsNsHMdSiBYUFi3J4DxzBRAcClD4RRBgSQsGINSSfXm0AqxqqgktE2KQwqbwtmrEWwRLIIXiju0Qrxf+RgJcysaE16w7iLYx/EEx5AUtRjI2jBLMiKYt/v0iSYLxE0VCDEp84fdksF7TEof3Ud9XRAc+rDxhIkR1f+nXAgjDqmLS65wZjojQeN/KJvJyqEB2GHKRBMm7kOb3v8IhxEtwySz+9r40iy/8Al5sxKiNiW8yIYzuGIUgJCQALNRujR5nyxPUT2UaZJlpRlSc1Ba2xsKU35bRGmY9DVrH6/WG3Euz01NUDMNWZ/I/J4TKJZlE7EaginpHaYaZsiTmITUOerDU+Twfh5iUCiQNDqTtU1vXTpEGGJvqxAfoz/J+cb4aTnVl1Pw+xAyYxJGgL0cADyiObNAO9D8OcNsfgky056PrR28IQzsWZpCUD/Zhbp1jIpyBnlS0N8IlU4JXML2OVP5h/kGDtqxctCvtDjgDlK2LU7pB8QQyRpbSAOLT/YLIQoZs1U3AGUOW0JJFf8IR4yYSSVKCidtvv5xRjxtu/RJkkkiKSsmYKMX0La3fQRd8ItTBYuA4Y0fcH1igIFfpDfC4lSB3VEDbTyhvkQ5LQHjtK7OvYLGpmJd6tbR6+lIBx6UqSXU2XaguzdfpFG4bxpaVByxBLKs4IqDy/bUPHQZKBNkJU7Zg5FyCHc73jzXBweyt12ity5jEqLhAoSBmuzBjC/iXF869gKAP8ecFcUZIZX5beUVLEYok0i/DC1ZHllToOmT3LqNNoXYmdmMRzFvWNRFSjRO2eKTGJiVMYTV9YIw9ljcxkepS8ZBGCOZeNUiN1kX9N/GGXZ/g0zFTky0C9VHRKXqo9NtSwhkpKKtiopt6GfYrgJxE3Mof2pZGZ/zKuEjfc8m3jqC8SUMG7zUTZgPh4QVguFS5ElMqWGSjzJNydyYS8azImBYDpV8Rp97GPFzZXkl/0ephxqKoOm45TOQk15/CJvxxb8vRv3iur4gVEUYWpEq5rJ0HOFqPse6H44ykNnBHMVA66+kJu1WCStSJqWOZNxrz21HlCoz1XvEuFnkBn7t2J13Gxg1GgU0mByVkd0N1YO3I3HSGfA098qZmp539AIlVw6Wr3c4J5hn8uUMsNwxMtAD5lkElXIEMICbtDef4I+0eNLKQLNCPhvc7zhqkk2YV/aLBxzho9kpQPeOu371iu4WZ/aRSlidHFYbjf10Tz/i2EcZwEucAoOFAPuWvYmECsExcnpvzeG6phCSX5ua7N0EDTCCRT3g1AVV6aw6DaVWKkkxLiUd/u7D7MToQxIagDfv4w1lcGFXURvSo5XYaRmL9mkuCrkWcfARssqekFCHHbFiEEWbNoPrsItGF7SNKTJIYoDZgb6hxoecV9CJeqyx1apO528IHxbAsgnLsd94HipPYbmqJeJ45SySSawEBSNJq6xiVRbFaIJPZs0bNGCNkiNBNgl9I8KYwqMTypcb0ajSWnSMiRamtGQahJoF5IoQKEde/p/hZcrCpUkOVgKWo3JYd0bAfWOPquY6d/TvGZpBl/oV/2qqPUGJvNvh/yM8auVF6C3vf+IF4jhApJSoOOVCNbwXJL6V/iJVSHD/H0o8eW1+F6dFEx2EVLNCSDSt/HeIU4lQDKD8xdukXDiMuSkf3CK2Fzyb6xXcXISoPLzUDkKAr0I1goyfTDq+gVSHZjTQ3jQkCpB/iI0zWDhzRyGr1HjEU6cQzhqgt9doZvoC9WWTASilJOuou2reUTfi3UmzHM3RgfkPOE+C4ozudSfP9o0w05SZiFZT7N6K/SbV84XxfsLkvRN2oxICMtiW9Ip+Fl5QUqcEAjm4sPl4iLtxQypiSlQqwI0fmPF4ps1RsDaxhmB/WgMq3ZoFZmSSSNW+UEKmBLqLsLISWBNkudQ5BJ1jJyQA9gQ/K9QOh+UKsRjM1AFFtRZ+f0h0Vy6F9BeJx5y5QdiTU3DnqczhuQgKdISwbNmYG7t/tzjJKWH/yE1OqU6+cYZAuolvv7pBpV0F6tgyFkfxEqVMxOm8SEgCg/nnAprWsOjG+yaUq6I5hvHsuPAmJAmHiNkiYkMRpiRCYFmo3ywTJHJhGgQGclhBGHUk2VvQgu4jFFs20iIIqXjIKWirfvGRZHoQ+yoEVjon9MJBCZkw+6SEjmQ5Pk48455lc0vtHVOFTkYaWiUCCUpqHA71Cpzu705R5vmzahxXsq8WFyv8AC4I5fvBchD0LkRWDxtwyQBzNW8KDzgKXiliaF5+8ku9/Pekeaot9noOqH3FuAzJi88tSSCQ6VZkszChAPwiCZ2YnqBzTZSE7gKWfEd1qczGy50wgKM1WY1d6AHTLb+YlVhsw761H/ZR62t6QSaO4za7KyrgaxNKROQUtVaUEeFaepj3iXA8yQUTQWIoaUoL/ALQ6XkfKC+9YAxeKTbyjubvRvFJUxKqSpFFDvCxNiNn9Y9mYtqEUIZjrDzg/CTPJzhRQmz0BOzwwl8HlILJliwBCnWxq7AvXnygu+xd10U9WICkgPVIZtabbiA50m6gK7fKLJxDgUvN7wTegSB/EJykyz3+8gfmZqf5D5wSVdHN32V3EzVKSUqYEG2rWI8PrEmHmN7tGFA4tz35w7x+JQA5SChKiiYE+8lTN3kn8prsawhxyUhQyCh6kHmNhahqIdH7aozlwJhNSVUSG8usQYlb2fxb4xsMMQHI+/jECxo0Nhip2Jy5eSpEJU/SIxWgifJE8iQwsYf0TbYMJUeFEFrO0QZXrG2YaIDRNJZ/2jVKN4nlogZBRN1S3L7t/EESpIdwB97RsAA0Tol0J5W8qRRBtoRJKyJ61aMiaUil28IyGpA2Vbg6QcRKcOM4JHSvyi9JwjrzgkAmgoSM1SAdvtzFT7KSh7fOoslAJc7mg+MXbD4yTrNQTsFB483PuRZgdRMVhBmDAvc1orkT9GjYyJhIyy0gWdKqdQFF4LwXEJS1FKCVNcJGYdCRQG1DDnDcRQkVlr/7f/wBRNJpaa2URt7TEap6kEBXdbRVHHiIU4vjKs5zTABsFAxe5fEcIsgrUAbd9JAfqRlHV4NxXZ3CTClS5CCQ1WZ9nZs3jC0o3tBucuigcOkzJ3/KJIN1PlTT/AC1NbCG0vs1NCu8pKR+pyqoNKMH84tqlSZYy5paGNu6G8BHk6Wi5Li9LNdz6xjZgDgV+zQhD5ilIFGAJFXavMx5jJwHeLg/xYadecbzMbKSDkcqNjX70hRxHE5qvXlZmjkmEKsZi1rUT+1y7QFiFuGPnztBSkkkncwOsB+e8PihTYNLwoZYVXO70pX46X2gPEYQIVLNSAGLtfQlub+Y2hosfflEWKlEjZr6vUQVUc3YDiEDLSF8mVUlnG5tDMSnvUDblA81IL1o0OjKhMgQoSCD93iQqEDTVxuhOkMYtM8XLEQ5GgsyoiMvxjEzaIpUv4QWmUGf4WiTCYbN3aClzyv8AfKNcpBJunQ3oS1NmoNI2EeTMk+KJcLJck82+sFySACk2dwX6RFJIIoFDd2+IMFrQ+rDUbWvFcYk0pHhlhhfpGRoidt8IyDQNnO1zNv2g3guCXiJgloHU6AbmBZOHK1hCalRYR1vszwdOHlUHU6kxFnzLGqXZThwvI/6HivZ4LD5UgJyg/uT8YqOC7arGbMkqckuNBEfbriJUvI9Nen8/CKqhTH7tC8PjxlG5exuXPKLqPouuH9nMUVKRPBJuCo5CKGxKSHeigDzjovC1TfYy5ZWU5U5XDuoC3MBm5xzvsVJzrXNUe6TRL0JS1SOUXbGcdRKF4m8lpPhH0U+PtcpBuJwaU0BbleEq8aZMzIr3VWB0PLrDHsxOXPC1rSQM7h9QwbSggfthgsyMwZ0kROo7plEpWtA8zHFzeu2tYFXiiSxNHtAEqbmSFb/wYyWir/GKIxRJJsYuTbR/vygdaCkV8G2jyStiztrt5+kZPmbkluTQRhntAWLhvvygbE4ke6D1gTEqchhu8eBAqXbwN/lB1WwbvRBjsSQoAGmtqm0DmZzgzAS2dSlBZNLKYDk4DwUeHpJdKQ3Vx5fKGKa6FuLFaEOPCDsPh05XIr9InTgmguXLqzQMpBRiLMQZaR3zkpQXUegECYrickJOUFTanu+hEbcfwuZZdQABZyEg77gsAR5wsxWGluEqLb2IDaFmenyhkYLTdgOb3RtMxecl3ANgKpp1gkYgmrU0YBmFqCm8EcL4fh5hyEliKEJIOjl3avMGDZfAJCScsxQBcVGYPp7pG3qYdGfHX/gpwbI8LMDBixb+XEEZy16XrtEsjhiEjuzQo2KQ4qX0poLvHsxIJCUB6sqhAprfaHKd9C3EC9o9QPvzjINlSpZ7uYAjRwPiY8jeQFIq3Y3DhWIzEOEB/E0+sdJ4tjgiV4BhHMuyWO9nOKdFhvEV+sdAxWDlz0hwp2uFER5Hk/zd9HqeN/K0cw4xOzTlG+nldvExJhpeVg2YEgltK23h1xjsiZKhMQolLhwRUOaepEeSpICUgArKgyE6qUQSSTsw8K3cRV80eCUSb4pKT5EWGnzJYXNbIKZUmoLlmG5Yv0iKfMxExSVplrUmhGVJUC+7CIeKghzmzVLhmYtcEb5n6axHwicl0582UOHSe8l2rzDi3MwKSS50F2+F6Oqf084uJ0pQqFhTKH3p+8Me0eAUUE+kVf8ApjhwjEYhWZ+4hmYPVderN4vvF9xs4KBarxDmrm2i7EpKKTKBwJMrIqVNBC0kkKBYlKiDrQsX02g+bwp39lMSrkohKx8j6RXuPPKmFSfyu7bG/lQ+EKU55zFExKyNUqAIflQiPR8bHDLj32QZ5yxz0WiZhZqR3pS23Zx5ikQqWgpeEvD8RjULCUqWTcBSgfIkwxxPEJzf3sGVK/8AclNm8Qm/iIN+K1uLAWe+zUX+kS8PYzEj/JPx/iFk/iJCkygr2ZNwsZSCWYTAAWOz76RYcFgzQ3yt7taio08fCJMsnDUiiCUtoWYKS2cbLUPJUFAtrGk2RMQpRylWZRLuAKsNdKbaxBPxKQ5d0s+YPdwGA0DuHLfKAjNBOIUNNTB0pQR3luBYWBq4FzyitTeMMklNfXWFU3iSipzUkXevhtFMINu2JlOtIi4hP7ygCS6i9zrdzU9XOsBq5t6iMxEwksHMRplqvWni2ldopROw/BLyhwtV6hIrajE0+zDefx4zGCtKBzY70agqwir5VMaEdHHpBuGwK1JdWZtyFH7843XdnWyy8O4qCkg6EB6ahTGgfQ3g6RiJQupSl0Hvlzu/3amkVWXIUAAlKi5cgJJO1elYkMpX5kq8QdPvlAKewq0WzB4sAMmWHIfu3Z+VervWMiqpC1AUUD0I+7xkNi9CnHZZcR2ew9MiEJaykjvlQrQ6+PzgzgGLIOVYYjqPGF3AuICar2YcrW4ANBYkswYamH2L4S6CsLZaA4owLAkuTa0eXKPLTez0INx3Rv2vS+EWU/lKVED9IIzc7P5RzdOOZWYkgiiDcpapyg2J50vF14XxjvqCwWykKQRU0Pd8R5vFDly0d5Xcy1OU94hNwEkkVAbq0bgjSaZuZ200wXE4xRd8pDiouwcFtK69IzAe9So38v3jTESx+VugJdvGovYw14Jw72hSHob9Ipm4xgT44uUy1dhcHOm4hRlnLKQhlq/Uo2CRybXfnHTZOBypZ83MisC8DwiJUpKEAAAaQ1E0tHmykpOz0acVSKd2g4CFOpLgt5xyvj3CzJXmSCEn0P0jvypeYOR9YpXHuDgk0gsGaWKVoDNjWRUUnhfaoplezyy0zEhkLVmCGr7wGvM7xDj+McRN1TG3kgEH/qlgnzMCcc4IZZKkim23SFEjELR7pI6R7OPJGatHlzg4OmSqw025lzOZKFXN3JF4eYDiigj2c1KgSzKKWtu7ViOT2hJSEzDMG5QaqGxJqPCBVyULUVBd9CXLdSXMZkwxyKmdDI4O0Mhi8pZJNBZimpatuXrEftczAktqfEV5s4gE4ZaQSFpI5n5x5+Joc1FVbaoNmvWvhEssDiURyqQPMm30r9YimT1bn1jRTwRJkhQcrbk37xRSQjsHKjv8jE0tSKuSmoagOmtd4xWHH6x6fWNU4PZYjnR1DLC4KWf/AFENuo0HJtTyg2ZhJAzezmKZjUEOSDyGz9OdYV4fC5bLSXuNPiOcaTsMDWg6Mf8A7Qtxt9h3/Q9xsgDVR5qJJI8YGloa0emSXu/y9axsmWdy3T94alQtm8lRejmm+kZHstFXzEU2/wDKMhqoAIwoq4KgRbJQg6HNp4R0jslxX8S0qYXnIHecEhSAzqNGBLsR6Ryufi3cC22kDjFFJTMT3FpU6VJoR5RB8Tl2ehPPHpHWO0/BarxKD/cAciozZWA8MoZtGjmeMkgkrRRyabbv46RfuyfaRK0p/EzVj2gDlwQCS35nZ6WpD/ifYXCrmH/my1m+TKUq8Cln5hoVGfF7NeO6taOO4OStS/j0pyOjeDx1fsj2ZSiSlSg6yHdhTlCXHdjzh8xQv2qEllUZSRuoChD6jxhrw7jy5eUEOBfpCs+Rz6GYIKDssq5EyWHScwHmPrAqMbMKmzgA6x5O4sKKSrakeqw4mDMmitrA/vziVMpYyRPUKODzECT8OVlzaF0ycpBb01giXjXo8ECLuK8KcWivI7DSppcKWgm4BDP4gxeUzAQXLxvgUAG8MhOUf4WBKEZdooGL/pzlDpmqfmAfg0VvGdm50s+7mG4+kd4XKBDQtnYNJ0EOh5WRe7FS8bHLrRwRaSCQQQRobxGFDV46r2i4DLmflD8r+EVNPZEFTGaUcynMG8LRVDzINfbRNPxZp/XZVAuPFGLqf6fk+5Plq5CvwgdfYvESqgJX0v0qGLwT8nH6YCwZPaKleNAIazOGKQsiYhSRW7gcg8ZNYp91I0Appbn8TBPKjlibF4jV4KlyhUqJZ2G587QMuhLPBqSYDi0bvHqXjXMTHrwQLRPIPe8IyPJCmqxa0ZBpAkCpdzt6k0+MDzkEJHI/GDJbEkGoSHPMmg9TGgZmMITG0EIkf2wdu63O5+IjrvYbjf4vDeyml58kZSSaqSXyr3ce6TyfWORSJ2VS0Eg5HyubuAAeekE4Tic2TMTNlTCFp10NiUkPVJ2+ETzi3ouuLimjrpmqQtpjEqFDQpWFOMq291RBIex5GkL8RhpBWUBKkH8qie4QQ4CnLhi4Org0IrBPDeJS8ZhhMSBWkxJ/KqhUlzepBBaoaKl23xMyWmXJKgtKlZgTQkJDZZmiqqBfVq7xHGDlLiznLirFfG+KKQDkdIcgEEF2LO7WNWbTWsO+zHG5olp9orM9QWYs2rXLvtHPcXiStWgAADC1L9TWHCceJKZeWYFOhJUgjNlU1Q4a1/GK54PpSWxUc32v0dMmYpMwB77iIhKVox9D9Io2D7Qke8k9QQofKHvC+M5yCgvEkscoLaKY5Iy6Y9w5VZi/O8NMHNY1BB2PygbBzFKbMkg6GD1KDd5nhLkOjEaPSFeIxBStt4Y4RWZMBcXlOnMKERyZ3EUY0kl4mElJ2ELU4urKMSoxOUtRjGmBE3hwOkaBcyX/AJDZVfI3EG4bEhVYmmIB0jEzGK5qpcwMQxeqTrT1gIyPYuZaU0d0sA/iBBuNwdIUTpy0u7kVvdvnDEvwHT0xurgOGngTlSkEKArlGZywYtcu32IDxHYjDqDeyCFN+UqB+Y2od4M7LzR+HDq/OogWarczd6c4sCJbAqXtRKXA6qNWsaRTGTSJJxVs4rx3s1Mw6iR35f6ho1wYUAR2nGyEkqTkKVEA0WKv/iUsFPQgEnzipcb7JJV35bA8jo50LVpyh8c3qQl4/wAKOL/SMgvF8MmSiyk9CKvGRZGSa0KapgEo3H28eTPeDDR/WnzgebOajXv6RLJDVd7dYRVbC9GuLFAsUUDlPTR/h5RvLW4feCUT0D3u8f079T+8aKkAVAMv/qf5QN6pjIumG8F43MwiyUMUq99BPdUBY8lAOx8wYl7ZceRiVSjLChlCswUwYqy0De8zGvMQimLrd4inrBY7CNjiXLk1s6eS1SIlLMEY2c9AG+o16PWIpHvClq+VY01PjD2lYlBfDcUUKv3SWV46ubdYtyOFz5E1Mz2E3ISAciVLFdXS7xR5d46r/TLtLNKRhiiZM9mO6UsWSLBWZrDnoIl8lNK0v7j8LV1/guPCkrVLB9msAj8wb0NYhx/CZkxJMpeVQ0IcHrXujnDmVxNalFKZZdq5so8Lk+m+0SGWsgFacoGzE+bfbR5ai7LvlYHwiROQgCaiupScw+rRtxKYkoIKkjqWPleNVT1hQRQkuTmqEiuVwqrlrUuILR7SYpnQANWLDoH2f0glEB5n2UCdwXELJMv2ak7hRaj/AOMBT/bSCgT0FL+6aFJ6EUJ5XjovEGlAsuWCD+dgL2OVOvV4SY4ibLVLXh1jPlJKgsyiEu7LUkFFNQxDUMMUDHlbewLCcRSU3DQYnGUoY51xRa8OtIQorQt8h962gUAy+o8QIJw3HCKKodd/GOeFrYSypl8/EA3gXEoBEV/D8ZB1q+8HSp61WrA9G99Ak5KpUwTE1ZTqS5TmGodNQWo4izL4zhMiZqXBaiDMLAhndJc5hvClcnukqaKb2mk5FBSaAs+j1p4w2Dt0LnDXI6Pg+JS5xYLYpsk3A0oaEHkWhRjeLpqkB6tSz7mvdB8opXDeIlMxCnPuq6sW9Hq3IxFMmNLfMSpRPdDgAAgOG1bUmxhjh0KTVlmmY5ChlIQG3UFJHjofpHkVnOxJSVZT+oudb7tvGQ+GG1dguVMrZqpuYeDJiinxpEOGS6ma3ygrGIZRfSGyf2SFRj9WweWoAl/X75iJMTNpQmBEly+ukezJr0jeOwSBSjb7/aNRePZx1jQKtWHIEMVNQlOUBT6ktsLcoGesaFPWPUxiVGk7Rb/6e9q/wU5pjmRMYTGqUkOy0t5Eag7iKVnpBMpbmAyQUo0zYunZ9SSp0uYgTEnMlVUqBuNwdoFn4qYg5RLzG/vBII3YhifGOO/067Trwc5MtZKsPMLKTolRbvpDeYFxzjt2Kny5YMyatKQ91UA5B7mPNnj4SoojKxOFTVl1S/Yv3lEqSqYRsgCxP6jarRNw/ECc6JQyykFiupK1GpCCaqNnWfB9E2L4v+IWX7sr9LgKXo8xrDZL9Yq/aTtqt/w2BISzpVMSzAapl891aWG8Ao8pUHTasuvEe0WEw8woQDNmpoooYhH+8xVAd0pcilIQ4vtFMxLpCQCR+nOahixUQBTVhe0UiVNyywlmIAo6Q+p/NXeCMLxGZJLgFymtnHP6xjT/ANpXDHCPasd4bDFCyuevNMZ0uAGFmSzVgBapc+eHQg5EFRzMBsMzmozEU6nSDsNjPxUlRUO8gRUcAFqxQQgOVjKXsEvmL9ClJ8I3Fttt9C8qSVL2Mcbwgz5uXCpSkADOoZkozNdIU5rt42g7D8IxUhiVJUNbv8IufDcEmWgBvH5nnCjj/EQkbc4GWVz0jYY1BWxfPngo/uFhWkUfj2PzqYWFhekScV4qpVHhMCbmKsGGvtIRmy2uKGOFxoAy+yQR+ovnfcKB7sbKLUAUl3cKfW0QYKZkUC1i/lFhmcUlqUJiw6k1A+9Y7JJxlpWZjipLbPcBw1IT7TEOEFghNQX1J5beMZC7iHFFTFZlHoP2jIxY8klbbX9jXOCdUB8Kw3fPQfI/SCOJ4YhJLOOnlEnAE5yxIFGc0q4YfejxZMZgc0skAakt/iwNjt8YHLl45Nh44J4qOezUZRzPp91gCb6Q57Qy2WdhYO7bQkePQxPlGyHIuMqMK48jGgnC4QrIApzPl4wxtIBbB5orGJMOcTwEpS4WCdjSzP0hOtDEjaBjOMugpQcez0VgrCTzLUlabjcAg8iDQiBUm8Sy5mhtGswufBu2IkOpOEwxW3dXlIKTUu1Xq1ARbSFuL49ipqzNXOKlH9VgP8UmiR0hLJLdIPw08ApLmh0MSyio9IpxtS0whXEMTNTSZMUkXy2r/qI0waVSu+pByszkMPXR9YnlYtRW6lEitHNmJblaPcHjy6llsyqWsNAnYXgG9daKY44pp2RLmhRKkBSjqomnh0iMqme+eVS7W5wfh8ataglQSoFQ95KS1eYvBWImJJXmQhQQnNRIFQLUZg5EByrVBrGpbsadh8YAk5zdRFf9f2gns3g0jGT1CuUDL/qokv5hop8/EtkKBlJABCQ1bWHj4GD+BcUImJZwqrqJoUqFQehAhMsUvtJeznOOo/h0niXEAhD0jm3aDiecmsGce4zmoDRoqU2dmNYLBh9sVOd6RouYdY2lpcxqhLmpgygEWNk9G8tEeqSXuzbUEaPS56RupC1NLlpJJuBU8hyhfsL0DhnpWMgpXBcQm8pXxNeloyGLJCu1/kBwd9C3Dz1JUSA48vOHuD4riTJWmWl07gMoUJvswJ8GiuJlkmHnZjOmcnLQaqc01ahArSlbPGZoxpt1ozFKXSYixmdRKlk7h60Pj8YEi/cUxEmYVJUkuKBiQoN1oQzGsVTFYJIJZTDpXxr6wWLMpLao7Liafdix4YYKcQ1QBoTpESsKBsekeKXlp5Q11JCqp7DcZxFSu4D3Reovzb7ELJUvMWHTxjwmC5WIASA7b7x1cVo2+T2AqBBqKi4jYVgmeyq67xAJbQSYLRvLWdYlSuISmkahJ0jGrNGcme1xGyFNC9M7f0gmSXtaEyhRRjyN6Yfh5xzAi73ibGYsAKSGKle8rlfL9tAY2Ck+bfGPEyFKUEgOpRYAVhPFXbKHNpUWHsfhBMnpWfdlDNX9Vk/M+UaccwSJKyU0BsNniycB4d+HlMWzNmV126aRSePY32kw9fR4RBueR10dNcY7A5gKk5nZLkDV1AAkDwIrzEDol/do2xB0cdBYCJ+HlOYFYBSK1JuHIBbQqaLOkTXs0w8oqUBqogecXLC9nJZlvU0uLtve2kUoOCCPPqYvXCOI5kilRcnZiGZ3JNKcok8tzSTix2Di75FRxiDKUUXYsDB/ZziAlTCpQfNrqDC3iM3MpR6ekD5wB10h7x84U/Yrnxnov2JxSD7rVr72hc9RGRSjxNVWLWrVzT4coyELxGkNfkoFMH4TFZLQvTLc3gxGFJ1irIl0yfE2to1x0wnvC41vAkycFMFAv6iGY4eo2I+/DpGs3hCqsoA+OvOBjOK0HNSbsSqDChVyBGm8DTFbmHE3g86gowF3pXbWBzwSZqw8YeskP0Q4y/BY8biGKeDK1aJEcOAjXlijljkxYmN2h0nhojZWDG0B/qIh/ExJXrGAlrP8ocnDAaRhkDaM+dfh3xsSpXvSNkKG9YcHCCNDw5Md80TvjYtMNey/EkSZ4WuzEDrSIv8Aho2j1GBA0EDOcJRaNipRkmX3/ikieSM3vc2PpFc7R8GTL78t8uov4xX1oWDQWtWHGA45MyZJkvPspw+m4rE6wyxu4uyh5Yz1LRX5ygnx0jETSQ2m8OcdPKvdQAPDYedXvoE7QulYRoqU1WyeUGnpmImEDR9/pEsvHTAMqSW9TzJvQM0bKw9ojVhdi3jA3FnbQNOXp5xE5gv8INY3MgCGc0kA0wRHOkZBqZIMZGqVmcW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wheel spokes="3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zeusyhera.blogspot.es/img/olimp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85918" y="0"/>
            <a:ext cx="8229600" cy="1399032"/>
          </a:xfrm>
        </p:spPr>
        <p:txBody>
          <a:bodyPr/>
          <a:lstStyle/>
          <a:p>
            <a:r>
              <a:rPr lang="es-ES" b="1" u="sng" dirty="0" smtClean="0"/>
              <a:t>El </a:t>
            </a:r>
            <a:r>
              <a:rPr lang="es-ES" b="1" u="sng" dirty="0" err="1" smtClean="0"/>
              <a:t>olimpo</a:t>
            </a:r>
            <a:endParaRPr lang="es-ES" b="1" u="sng" dirty="0"/>
          </a:p>
        </p:txBody>
      </p:sp>
    </p:spTree>
  </p:cSld>
  <p:clrMapOvr>
    <a:masterClrMapping/>
  </p:clrMapOvr>
  <p:transition spd="slow"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http://upload.wikimedia.org/wikipedia/commons/a/aa/Virgil_Solis_-_Triptolemus_Lync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85852" y="4857760"/>
            <a:ext cx="8229600" cy="1399032"/>
          </a:xfrm>
        </p:spPr>
        <p:txBody>
          <a:bodyPr/>
          <a:lstStyle/>
          <a:p>
            <a:r>
              <a:rPr lang="es-ES" b="1" u="sng" dirty="0" err="1" smtClean="0">
                <a:solidFill>
                  <a:schemeClr val="bg1"/>
                </a:solidFill>
              </a:rPr>
              <a:t>Triptólemo</a:t>
            </a:r>
            <a:endParaRPr lang="es-ES" b="1" u="sng" dirty="0">
              <a:solidFill>
                <a:schemeClr val="bg1"/>
              </a:solidFill>
            </a:endParaRPr>
          </a:p>
        </p:txBody>
      </p:sp>
      <p:sp>
        <p:nvSpPr>
          <p:cNvPr id="66562" name="AutoShape 2" descr="data:image/jpeg;base64,/9j/4AAQSkZJRgABAQAAAQABAAD/2wCEAAkGBhQSERUTExIWFRUWGB4aGBgYGRsfGhgaGxoeHB8aHBwgHCYfHx0kIB0gIS8gIycpLC0tGB8xODAqNSYrLCkBCQoKDgwOGg8PGiwkHyQsLCwsLCwsLCwsLCwsLCwsLCwsLCwsLCwsLCwsLCwsLCwsLCwsLCwsLCwsLCwsLCwsLP/AABEIAMMBAwMBIgACEQEDEQH/xAAbAAACAwEBAQAAAAAAAAAAAAAEBQADBgIBB//EAFEQAAIBAwIFAgMFBAQJCgMJAAECEQMSIQAEBRMiMUEGUTJhcRQjQoGRJFKhsTNDYvAVFlNjcqKywdEHNHOCktLT1OHxJZOzRVRVg4SjpMLD/8QAGAEBAQEBAQAAAAAAAAAAAAAAAQACAwT/xAApEQACAgIDAAEDBAIDAAAAAAAAAREhAjESQVFhMnHwscHR8aHhIoGR/9oADAMBAAIRAxEAPwB/X9SVX3z7KnRpK1hdajZEC3NgAJ7x8QzqbnhPESMbnbj3s2//AH3b+Wh9iv8A8frSO22x9Jp62xT54143R6lbf3MI+34ih6tyIHxEbYfmZFM59vGu+ZuZH7Yv50UU/wCsgIxrZVUvXoeJ8rB/mDpLvOE1hlAauOxrFPpjlkfx/XUmmDxaFHOred+gg/u0MY/0MY+Wuam53YaF3wJY4AooSfeCKeTiAI1eb8Bqbgx1ddMnA7A2ZPf21UOJVKNVaqiowWVamVAVlMSQVWbhEicGCMTcKEV/kjXa8G4iVBO/CHODt6Td/pb+mo/pziZAjiqj/wDSUzJ/7euqP/KHQuC1VqUQxhXqL0s37sqTB+se3fGjOMepBTpsRK4y0hR3GbjmPy/MaL0NeibifC+IoDPFKXiQNuiN37zc38jpEau/pgrT31xDKqRSpQSWA/ya4VQzGPbRVfilWuSyVahEBgwpuUVTkWm5Q5I9iYzJmBqylsl5jPUJLRgtRaBPcgM5EnyfkBMAa2c3Z3UTiFp/amEmcJQHj3KHXe14dvHbPEKgJ/dO3Jj/AEeTH/torabJaphWU4E/dC0QfcRH0n+WmVP1Dt6ZNMMfuyyu9kJNNS7LMAdIntgQRM6G34aSTBV9L7sjHFawnv8AdUDBjthAP4edVP6O3Z78Wrn2ilSGPnAE/UaW+k1qbQ1nsDpVquauWBQivVVmAtKMepBlgzBcTbGthwfjVPdJfSJIDMjBhDIy4KsvcEe3sR76m8l/SJcX/YiX0RubSG4ruDOMKo/3z2+fjV9L0VuQLRxTcgE/uUy3YCJYHGJxHc606sZH/DxrqpW7H8tZ5P8AEPFfjMqfRNckFuK7skdoFIf/ANIP565qeia3/wCKbz9KX/h6ecRSrUpFaVTlMSOu2SFnqtBxdAIEggEzBiNK+E1KlLd1ds9dqw5a1VLgXpczKVJUAW4BEifiyfDLjooxKR6NrwJ4pusey0R//lnQG54YtKqEPFd89Qd0RUqFbu16rQYKDGLoGtkxOM9/lrKcI4gNodwm6Bp3V3qLXZW5bozSLnAhWWQkMRhREjQpYuEDU9sj1BTPFN4lVptSolKm7R3tVqAu7d1kQNG/4o1m7cU3f6Uf/DGuPVnD/wDCG3pHalKhFZWp1gylaVp6nBnq7RavmPada6jTHiNL9/gq0ZCt6O3Pf/Cm5j/Qpf8AdjQO09P7lqlo4nXInJC0jBESCLI7xjtnW8qT/u18jqvzd3uKm2qG1KojoqgvIprUUnCx90QLiAxRR5Eql/0gfFf2bWl6eqm63iu4Ygw0LtsH2P3OD8tAbj0zxHmMKfEWNMgWFuWrD3BUbchvcMCveIxJylLbV9mpWialBVavUqOSglohRatytAEiKcACB763vCuOVTtWq1KRU0wYJqI/MtHxSgxnuCogzjGlyvDM4utCvh/Cq5qNRfilenVWSEK0etcdaTTllyAfY4PgktfT+5cuq8XrSjWt91t5BgGDCTJBB8d9KeGcS3FWtyt66wrOQhQKSDL02Qr1CooGLTgAyboJZ0+FGTU2zVNuaiyzpY97LNvMvLFp9wA0YJHYTT+P8Emi1/T28T/7UrsPblUM/mU0Iu3rqTdxOuBOCaVAgz/1BrS8O3/No0qh/rEU4HuoP186y3GN/VUsoUqMwLQZ8CR/fvoUsq2hhQ4LvCodeKs6987ejn5GB/640j49xXd7fb1ao3qOaazBpU7j8pBwfPbInt31quAbpRtlIYH9+QFh/wAQI8EHxrM/8oFVDs9xBn7togD9J7+POnG3ZOIPoCZAPuB/LU17Q+Bf9Efy1NS0ZaMOKN/Hay9Sg7QSVJUzcmQR2xH6HTSh6Gp3H7Q77pYAUbhi9o8i3CHMG4ifnjS/bblE43uWLQBQpiScSxWAP01rdtxei7FErU2eJKq4YwDEwDMSR+usZOH/AOHXFK59E1X0ZRFRX25+yHtU5AVeYtpgERbIa0hoJgEdmOgN76kfhziluS24RwWpVQEFQwQGRx0oWlhBWC0xbIzsgo9tUVeE03qCo6BmVWQTmFYgtjtm0fpo5T9QvGPpMnv/AFjRc2Da1ap7ZCAD5hi8482gkdonGl1XjWFuSjRJwXNR2WmYwTNM9MmCTbETgTGg3/o5EqX0VspsOumoMAg/EgBBUsCZt7kCQc6CfZBYmcnF6gzmcMgA/UT9NbUdGG32NaHC+gc2rTgDJAXPuTIgA9/OllQcIqJkbSkXW/qSirhe90OpETmSCDMidLq3p+meobekuMtasn3ElZ7GPfxqjhFKqJQ1GZVUWtElh+8QQQMgj6qTgETRGmU/AwrcU2QeynVpO8wAEiMXfHhAI8yAfGdEbfcSVtSoARAK1KJE+39JppsNlVZGZayg5CzTxcPLAFSQPYEfUdtJuJcQ4nt4uWky3EX0qTMgXEcxOYHTJ+JTUEAkxo3oTS8LQqpLBgSfxQTHj4cDWe49ws7RdzXp1SKVUzWpMgYAuQrOG7pTyWeVcQGIAMyTwb1ulWzmJbdgVBJpk+JOCs4gkRLAXTA06q8apXNTW6q4wyU1LRgdLkdCmCMORg6ypTN01RiOAVKQo7ijX3Buq1ealr21GSxAKgAIZQSvf3BIOJ0w4BunTiFpYOu426MzKIJrUxlysYlCoJnBCg9xq+pwWmPvXo06IpgmjSBCupcC5nZGgMQAoCsRAPUZhQPSXplNwNxWqCqgetFNlq1UYoiqDlHBK8y+LiffW6Odqj6CtQRrh2A/uNZ4ekFX4N1ux7ftDt/t3aqbgkEA8U3Ab2Lbe7vPmj41iF7+v8G5fhxxni24fdJtduwoqQS9YqrEGCwRAcXGGyQYtONMuD8KG3Dku9SrUYGpUqEF3gQBgABQOygADPknWd4jQHSRXqbllI6qSBqiOhNj9CimfidXUwSrxmI1w/HN3cFNXbhm+E1NruKV0SbV5lQIXgHF4wNaiqM8rs3Bq9vnpBxD1WabVQlK6nQE1atSpYgIFxQdLFmCwcCMgSDpDu+ObmtRK0HSq6t96aVN0KquSmXNrQRm7OYMxqnhPp+qz0lalSBQhmflG1ZRpZbumoxJC3XuYkwpYkSw9J5+D0Uxtt5QqUlsp70lKtMAAcwU2qLUxgPClG9+n93WpFb/AN/GsHvBTouKNfbXFAaiPtRUWRBQkJSNyPm353QC3VADcVoc8gtUdG+KlfVqMUsgcxJLgXkjIzORBGl4yCyg1PG/WlJaLnb1Er1QDaqMGyJkm2TAAOPJhRkgay3AeI06VOhQFKtSCsr1qtYKs2HEg5g2EwACAqzhgS0rcTavUSmlGy1ZUOjIbgUqIoVlEghG7YFka94ltk3ahSelpMKTNO4KriMMKlysoVjAYuxBsA0pJKGDbYgocLp7neUqNNFO1pFnsqMXDy7XMBJuU/CLoAxrdcdpgbOuB0TSYD5EqQMHzMaxlCoX3S0tuwphEZVrAs8FYhFlhcgJEs8zm0IDOtau0rs1JK9jKhLl1P8ASFALb1Ki03NdAJE05x21ZbLHsVbDYJ9r3gZZPSZJYmwy9iiCRc4Ym3J6fYacIjWl6gpFmCMFChgAuc1HK3ATcCQpGe+knDqN273DLUMk0kLhZKMvMOehl7Wg3BYDSCJGnYooqVKwpvTa1kDBSXyT8KlWMXEkKVOSek+RirBeB7g06vI6eQQWoMbgxEmaYBEFUxBnKsO8E6db7ZrVWGwPBnI0p4hs0WkgrVPhZIcUzzFcYvJTC9JyQFUAmekxoLie63SXLTqrVEAgNtbmtjOU3CBm8wqjxjVEuUM1Ym41w+kLnary7cior2mBMC6PEx30i4wD9m3C3s6rRqXs1vxgAKoKxNsEtIOWAmQwGm2Pp+ypUZqTu1WLnYqWPcBYwFUCQB+pOqfU3plhs65K2qKLnzIhZ7ZB7eDrook5n0LZGaaH+wv8hqar4U80KRnvTU/6o17rknRo+bcV2y1OK7sOoYJTpd+02znBx4n+filuG06bK9GoaTjN1IKD2gyAkMP7LYMD2GnLbFn4nxFlUMyrQCgkxBQn8IJ8flp9R9K04JqBRIghcfmT5xrTyj/H6FxlsS8H9RbgV15lcVKbqVUOip97+Al1GFaCPhMEjv21rNnx1W6ag5VQRKMynPyM/wAcaR8d9PbWPvCfvIUKFDs+OwW0loGe2ACe2kddaVOrjevWCqQovYvQjNz2LfZghjUuKzPadZ4zo1yjZ9A4jVqBC1PuMxEyP5z9NLB6ooNTbmkCOk4MXR2yoM5GI7mBJ1OBeoErLZm4YODBxINwlYYZEEg/w1XvvT22Q84bemWGD3iG79IBH+roUDPhntxxKlcAApuODaQF8jBz+QiflobYbtK1V7XZyYQC8BiFJkkWzFxbp8CPMgaarwBWBekYD5IIwT8+x+snx20k4jwMspmkhGJJByV6hbHkGDP9xtNGGmabgW7ABUggzMFgf+GjN1uHS4hC8CQoIBPyEwJ7dyO/fWV4AatSgwruy0qJNzi7mVOxADTcqqpy0yZ7rBm1d1sXcKEsa7Do7BgRBBYq4YgjOSQFGcay0hWQjWiu63w5RelRqSz0ytrG0G+BmwOSARAOahiWnWo3/GhQXlUFAtnsvSIE+O/z8mIGcqm2+xO23qKass96hnGCx64NloBY5nuST4AnriiVKe5D02Wq8gmnSHWimVySWtEMxDW+4xJYacNgpVnNUVakHc1ghOVpK4DFScFoBbsRJQqBgdXlNQ21IGKTtcoyq7jcB1U9pBrGzsc+OnGnNfY7haRNOiKS3BlFSrLU1gdHT0GHLwDUAF/soGgf8BfanprWqtUtcSpIW0OLmGBcQygrbdYQxbONKgy5GPD6rVEP2veNyS33VIGKtRO81CgDspglVUAlYumSBTXq7COTS2lAEkACoEpDrEiQUZ5I8FPMHudd8bdKNQ0KCLRLELCAAkvUROYFiCReDc/m0dmM2b+qBTXmuaNI/BSV7RaDAarUBli3eAYyAScnQqtGrdMF3bVtuy8vcFqJtuoUclRGYqEGwQcKAs2QIJOmW94Ap29SqYJ5ZdLTe7kdSXVqku3VBAFozGdVekq4O35X9WGKpdBFgtIMkEkqT5jFoJ97uEIv2PbgsKiLTptTphYNqwULySWKwDACiVz21ArCtnUs4g9NQQlSkRAi0NTItAXx0uZ94HaBNr8N3dH7vbV6XJHwrVpszUwT2VldZVewVhOPi0k2nFqT1HrJVQV7GWkGlgSxRiWKAmOkBRiesgEQdE1uIV2Yr9opq3REUwGgNJksSYb4copGbQxjVskWbve09mjvzubuKnUXqtCsKZEoWVGWmihjakeSe5ZtKtpx3dvUYirQpITELSNQg3MYJXpD2lclyJB6M4G2/C6lStz6W2blmRcnLCsrkEsgvBZARMEN3YqzKQunNPcUqeXWoAp71VZRkSQr1iG+UfD4tPfVCGWDbytUupCqWqoyFxWDIGWx1dWNlq2GSt4WFuW4kXEX8QrLRV2UMXq5Y2y5NlohbQgNsJezKgA+Zmze7Z6rmslGoyBAEVaqqWZSSHJWoIAubFzTIPSQNC7Hhi1khU2ysgJelyiHBaSJnJBMmchoOTqorMlu93YqcgqTTX4gL0YsQxUPKuyggTUwGLsx7ZfUfXbLTTmNTDOsBWesIa5sT9nMCI/EWExkidCUtkeeFMoCoU56HQLcCD3YhsFvOO4gnXbHZKRFoAP9lIE9/gCsPzc/npcdmVM0K+F8d2ystEVHWsSXc8mtSvJhRZKwyKvSFYPIVTMgktaG8Vjj4rWLMwmqGUwDylW03qLiBaTA6cdNXEOAtTBamLUGWS0GmywZ6RBUjBMKTBIEnKpKM5IupKGIW8rKMCeq9ZtWYF5BlSrQys0EI057NNueH0i6lmsq1VKCsqqWYjqthqbIYAJEicGPOhjs2aOXXVyR8JVVWR0kxY1uRHy7HOufTnGGqO1GqwNQKCrY/eIEqOicYZbbrXELZJbU2qVjfSIRTFrupY1F7yFDKAvsTJPsMEkwO7FDNVYstFlYUzazsgVbhEqCDkj5KADiZBhd6n47uae0rq6qVNJxcRESpzAuk/I4+emv+L+4RWP2lwwqMwFMJyyrMWIZHViMkzknzMYGc9V8Qq8mtTqhEmkxQKVKv05tBFwYZ6RPYEHwNYpSDk+g8K/oKWZ+7TMd+kamueDg/Z6MD+qT/ZGprkjS0Y6rsWbiW+qK7Ag0EBUNImkD3VSRHcjAMiTGiq7VoK7irWamRBakyIPeSyqLI/6UE+x12nCqFbiG7vQrUL01Wqj1FctyAzZDwIUCIA+nnTD7DVpVLKe4NRgl1ldZMTEioADOO2ttlAHw+pTpkvRp0WMBSFTlVwomJBGfJ/CpyR7F5wji6bgOAGR6Ziojxcp8TBKkfNSRII7ggJ6lCnMVkbbt3DASoYnBDgRcck4LD94aUVqdSny25hYrd+0U3BwAJVgBaUtIWGmCqGSxJ0RITA84lwigKqim1ShVclvumKKx/thTaZJJyMwe8aC3/DK/w1mdwfhIrlCCBBIZFQg57HQDbuo4Be16fd6i1LYIODaSLewGWuUkA+JvbbbxUIZKlSIsFSyVJAHU6u1wuxgGAR7E6SHe24du5H31NaRGVNKavbzUD2nOZCDvofiBlhRpqWs6SWaIZgGi5gSTBBwDEie+iVeudoTRl3FpVZCkjBKXSR284+vnSLeEY+0bFGqE4ZgtUBibYDFzB6QJgTauOmAJEy3i6VdvsW5gRUR5chib1YyRFqjuRGew/PV78PdNtS25VAC1NUQKWIsIJYu/kKpaSuT7zrjZbAVWVahQ0Kbio5EWXAG1GWBLsXByPwSAJA023W8N5qvtayqqFUboJgt3tDFluhTLAACLrYIGpMxLMvxOmjbvqL1LUY9VpnKoqqogCDUPgFe5083Pp6lQUPtqKU47csWE/K9TmfYggmJnS+vtGC/aPsrOq5M1Rdb+JukxKiT0zIkCZ0r3FDcioxor3DBUd0V+xKIVC8sybgpaJCkMQSQ1stFg4+yAqKk1iGC3Jiq2By3QQpeWXK23BiQFyA0p8DSmyPuOqtBK0kZglOZIQR1VIBIuafcKBI1P8XkXd7WvzKjQrvy3ib1pwGyARAYiO029oyp9QcUtC1DdBziJN2CbkICyWHWGwL4JMS70X3O94uzWswenTViwcraEYQaRuEANPSYJkhqgWe2guK7FoohKiMtMoWNSXgIFwIi+nd+8fKkkhxE3G0qLTDPtqT0cXqsSnxAm21REu1wEW98BRrnhlUqKvM5ppqGUEupNnUMlPkYLKTmSCRMqMuxhw27cNyqMuCYqVgcBTJdiwgXmTCjy0wBddp19J0sCoatVLYsZoQjIhlQKHGez3d9FcF3LDb0ubAbloX7DqtF0xiZ9o0dutyAuWCiPikCJxInGNc+TZvHGpM9x3houUpRQNBvqFihVF8C1lYzJ+QzpC23q1Hp7cwpqSxZSTy6a93gky2Qqk5kqYgEa74nwwbZ0V6QrqQoNdkV6juZHWSO+F+IwbzBULbrl+IcoVuVipUWymCOkQCxa0GLSxzbkqkienWrIZVeLCnUG3pK7BaQsVASEAVgrk+FkBRPxdXcLoGrut1FNXQM7uFFK7vIJILmcBVZjKjA7TCljwfhBy9RpnJaoM/8AVK2gD2kfXJ0VxwWpTq0VJNAklFByrCDaBEkEAwAcBgFJIGhRMIugJfTwoTVetZWbuKYKUyY/dAJfwAal4HhRMaQtvqayKSqppT0JAQ02YCogBxaCwawyoL58Kur23HaO7Sem4ZCtaZBH4YmQY+fb6HWI9SMKbM3LVaxEPZ/RVEK2t7Wta8gj2iTjWsbonSo9XdVGrrgOEZiyhiQrAsCJiQrKwzgmDPka2vB6NOqpILI4EAqQGjMdvw94BkHJM4jIcN3IpKzKSVxAUAVALREPMRb+EjMEm6HGnPC+PoGDLaQwlYEeAfhnoNvc/CwQFcizQ/gEOOI8Qr0bUjnBoW74WUmYLgA9LRbKjJJtgwusztaC1ywU2mtCeGtgOpUurguBGGAWB3BuJJPGuPlqyqIViCtSbiBKTcAufHjLWkmLA4t4FRqs4dboioagBpuHaICkscBmuIIkEoZKkvfKkTtwO/8AA6o7uvRcHVwCvK6rSakZKsLfcA5nOSHR9Qbjlg09obKZCMGcKzWEBmpKQAy9wCzLOCB7m8V3DNR/o3Yo1KrVQgAwrI5URNxAEwpYEqVnOmxda1ORlHAYY7gjBg9v56zPpuPAfacXSobco2elismPaCQf11mvVTsu33BYMwsaBK9MIwlYWcz5+fznvimwFFr1WrczCGpqekmAMwy+wuaABqjiWxrfYqquDUqGk4lUZolTA+Z7ZUKCcwvbWsVYN9Gs4GR9modz90mY/sj2xqa99OUyu024IIIooCD3BsEg576muZLRl6exatxHehXVDRenUpyCTzjtwiucgcsC5So+KTkRkmlxDcVq9/IsfbKDVQOjcwgVAaamcqwcsrYykGO2qKSftfEqqVLHoMjXEAqRyASjA/gwDgggrPvcTSrMu3WtTNu4pS9ZXM8wPMhiB8DN1KQBbaAAIK60P+yut6h2z7gV0N9FqapWaCAiNf1VQRgK1g6h0h2OAGIB3W2itVpUWNOoEVpmadWS6gWExICxggG84MypFDdcjZ0q1VFK1YSuqtIQliEj95lYlCBmTj4dAbSiu2oVLmKVv6SmzsTKkSKPxRKKSgVSBDAiSDGjIItStDIE5UGDbBpvAKlbuykEqMkiRBwCw0no/ij1NoaO5DNVpTTIW4FwpIBlohhEFiRlQZyNIUVKdKFhVqfCFMQ6sVNKVEA9MCcdJXHXq+hTWmOYYZbe4MNaSJXLSVkeMjAwVzZEqHtPipoz94SFliQrVKcEEm9gJXGbh0T5ANoNTbbfcXVFS2ow6mh1k4UhlNpJxBkeI+WqFrzRKLSBpupm1axuDCCZFOSSD8X8dCbav2kWuCL7qbBi4ElswesC4QPfGCBmOxk42eys3q35imzYUAdBFvzPxEiZE576OfjJWiYuvdLw5/ecAz8omAO3T8tEcTS4pVUdVIzPkowh1n5jP1VTrM7riB5FPcMENASsoGhVSoVBOTI+agDq8QJYkpS0M6fHixVLyBUk/CxMLh4Ci4AEz27MuVkE2bKitekOZUhoMhgVIKkAlQ4hlm0hgIMDvdrN7Lh7fc1qO5qpcoYioL1csoBZXQzaxhsrjHwxAN3HE9/coahzFgENTeiyn2gu6FsDygySQR21R4Cc7G70qFOTSJqOLkNRnapyxMut7lgJIHT/AGciFMZPj9Dm1aYzEFjcGMCkyROZuLQc5gZk3KDt9x57xSNPrkRTL0BbGbCFdm7gHoRj0jGBonb8ApxdXSu1QKBzKa1VAQdkVR1kfiJZepiW9gFTsHGg7hNfnbIswgSUZCZHlWElQGBHbtIYfDgDN+lfT1TcMtMqRQpMRVqsCOfy3IVEz1Biv3jdu4HfDLaRTo7inTKn79mUE3GLZE3Z9pntdGBp7tuK7fZ7OkTVlYxm56rtLG0d2ZmJMAefGqWqRQmPNxRB8SPMDtI0g9Q7+m122Kq5KzUvaymgOVvqTKsYkBAW84wdZn7LueI1W5m5ahTUglKbwwLZFMAG3pAFzG4klogEBR63p9ttXd9yzVqfSiVXEg9Cqt8n4+yFievIkAkasV8jk0HV9/SQ1KYqF2YgxRo0yVtK9JeoQH7juJMiDoSpvKdS13fes1MgAxtrmn4e3Scx3wSqnwIsrcPuMYKMvYljdMkkkmDIc/hnrJ7uijxaDLcDLTIMBhIPfpRFHuMHMD8MsdGSurvqANzbreU7DMMtA2/2ulSRI8nMeQGg97fiVOmHFPf1SwF0Vto8Y8SFpgEyB3BEDtmVdPbFGuZgSS5EFVM5YAQxZvJ6vZD4UHriiuEuVQA4yCp7pjuyhyDPbEhQMljqa/KCfyzR0eJODbS3W0qkgkreackmJH9IVmZwPIIjS/d0qjxzKLFgYLI4ZZAVve8rlZwJuyMsxS1NtTBVACXYgBQbnPV2WGyYMSBg3N2QS5oel92WL0Xp0iZDQZAIIxcoUMZXK2EDIvNuiBbkVcNosVU2sHgibThScKwttWoWGTD5SSWi4HcpaIVqmGnBBmGXquJaMiDDO0yBBkkMw3fA92F++FKsAjBlpkpUJfLFKhhe/aQO8TnSraVFBSajIVPUtRTKlx1C3BMEdgCw7nOToIQSu3FRhaigFYpkAsGIIBUDAYRDLIzkjInWn4fwxUQUWVWet94ztTaGdWDrcyiAVBCglgQacquICLgO6FPdU0dC3NQtSaV5bMDAa4XFRNoDCINQCCTrUDdNzbKQZ2pxexYhVInoqvnmGGkIFJEAki4E4cioCKoSoLOYCpYN8bXFZwQRBAD4tMrAIODGhqXA2pCKVepSQFulbGVQYICK1IkD2UHE+ddtstyYH2lFXq7U2JknEs1RiVGcCD2yI0BW2dWi0rXqsBkhnRqfyuvBfH9k+O+i9HSgHaenK6FKu4fm8urcWZ2NwDRdZEAx1WjAjGmHr7aA7SpbTUxTeekGBb3z2+vy1Vw/i5qAHdwHpVJCJIpviUqFTLYB+F4hhMGFOlfq/i7V6VQBIpqjS5UxJUxaWAz7+09uzHSnkZo2vptB9j28CPuU/wBgamqvTpB2m3jtyacf9ga91yNYqkZdeE83f8QuEoWpgggmRyRI7xiVMR5OmvCOFJWRQ4lFpgCGIy8HuCD8Cp9b299CbrY1qe43TEi3dVKSUIYXXWAOSMQAEnycExp7SqCnt6jgYhyP9EAhAP8AqgRrTZJXZmeKAxCsVSotOqUgQXvZyc9jAUHx7gnOl3EXblU4S/ksnLIPUDD2qRBwLYunsexInWl322+KeyEUx3AxTQ+Mx8QmfOkXEaKHbqjLcXc2q4lTbTAgwD09bflrSMsq3vFaNaqjtTcU2l6qlSOU9pUVRiSMmHgC0sewOuKuzF1QoL+on7uM5UMYkSMm4ZYkyJKDQTvTrWUrBBuinLYz3GYAJIgxEO0ewL2uxLUuUbL6bG1lEdFxsiMi1QomJICj8LadBIx4ZvkSiRUrOmYSKlJBaJAtvIjA+EEwAM5I1xuN7RLSu6NwEFatfbMrAyQrxVujMgiCDEYkFdw3cLS3CtVJCsSrCT0YkObgREd5E5k5Gtlxbhq0qFWrzH6KZftTiUFw7U5iQJ8nR3A42KuHepUI5VSFMf5RTCgxh1uXxgTOche2iuDeodpy0pbZlNKmgEAh4XIy15PgyTM6W8f26891C9SU1cEgGLrwZyJiJzj9DpBs+DLTR0ssYMIZSQUgSMgqTJkQPmMdRShNFyaN1W2aOg5BFgmEkhcyYEAznNp7SfkNJKnBKypCI9UEdSioaWfJUSIJkEyyHEgd9U+mOB1K+3WsK9VWvcEOFa7l1GQHKiDCzgDJOi9/v93suWpr0q61WKrzVKVA1pcy6G0gQQAEXEZxk7gepG/C9vVpUgi0FA8K7gW5JJJUNP6yT7dx5v8AfVJHLrU+3Uq9RX5g94+q6xO73+53dN2q7pQgBApU7qYJCz1EMWbuAcwZ7aTcN4PSFdSlqslfpsNsryJMFbSvaSAR2PfMqx9M8ukbins6m6v3FCqqV1YpWp/gqW5STaWRihSWAIjEaTL6L3rVWK0drtzUvvrg3Mb+7ABQWaTPVb5Hz1F4hW2brWSiC1SQ6l1BdVVngtcSWABtJB9vOttwn1FTrSbXQraWVvwloiCDawyOpSQJzEam3iSh7MjvPRFKivKam1dyJNSKku3e42A2gEQB2hVydHen+bbyH3AVSTyla16rpAgGo4ZLZnEO0Hv41tWS6QRPiP4xoTf8Ap1QQV7kkwf4/LOZHfzOjlOx4xozO99JLTHQCgiMMbB3kAKLVEknCKJMjOlW4qOjftKUmRmFlanPR0kDmAqAF8SJGRItWNbrgdCoqNTqXkL8LMxLEEfvQpJHv37aF4lwIP8ADP6KSP1BJ+sn6aU/Sa8MzuOHpaH5wUDsSUtDZ/EIlvMmfgmJtGqdvwBWJbmU6mAOlexBBBkl2x0wJx4yWIY8A4LQoErVpIKhMJWYhi4JFq3MOggm0UxiMjyBfxXgx6gyqQcj7t2nIgjqYD6keMaphwUVoB4Xt1G5sheYBMiSYqEqHBI/CqkKAY6u0WsRPUm4qVqpor93tKRCErgPUGQtQjK08ARIn3MiK9rvam231IPTqNTaQHqFbgAjmFJMkXZNxx/AcLVS/cco7hqjtH3dOVReWgK1QysIYgypUtBGOx09hNQe7WklFVq02sCUkDfeGx2Aa68LCXmMuBdmYEZ745Tp1OTuACRWW0wxGVW4H2Fq3AsoHwDwLddcLq02eg9NGDAkFRStc9DBkBZInmWQboAVsgA6Po+n3SjTTcBW5ZJCqEKpgibqiMCAGIAgQD+loFYD6d4hUobmxqZZHDG1eqoe/Wcws2iSSAZFxBXOs4FvUFNVdWpu7OxDiOp2LkSMdzGe/idL/S4vZ5VUNOAiogCWNBL/AAgFywg/JVMCTovj6RDALiDJZhHz6YmO8ay7NY0ecb4qVtjC3AT1GZIAyuVGfihh9NV8b9R0kFgF9Q9lIBYgdzaSIHiWKie09tZbiyncOrLTpvTullZVipg4Y23ESozdGchu2ik2a0FZivKW+WblLTUY/G14uUTkk+Ppp4lyOdjxhKTC5GUmYhpJW6ZkhcgnI6oAHjsx9V8TpfYa1zKCabWgsDJIIgYyZPb+Wl32UVAhNGowEERTRkUjuVa8XCD4mNLeL7OhT29cjbsjWPaeWBm0gGVYx8XeIN310rYTR9B9MJGy2wHbk0/9ge+dTXnpwkbPbgrnk05+tg1NcTpjpCrZ716u93Kv1Ltas0wFEr+zie2SZqHvp3uDCLSAmAgP0Lqv5YDfppF6dYnfcTEY59L+NNA38B/DTncVir1XieWAR87aZIB/N8a01ZJ7Bt67NQJWJao/c4IViAf9Vf11mfUOxqM+0QSIpVWbAI6ynSSTAaBAPiJ8Z1e+2ZXb06QyQVEyfkC3nzJ+pHbvrOceqht+YQHlU0Bk5AkOCOqRBYEwMidaxM5CSjw+2oSzEKpVlFoCkWW2qLiQxuXvIPTbnIaHbvchR4K92gEMcz9RMqQYhb8jXu42QqdOAoIBBBhmA6SQCIKkK2TFxMeCp/CNynLG2qGWqAEMDKo0XgkMFKtMNEMTIzrTZlIV8W4ZzSSsOGMxPw2yTTlf7RM+YbETOmdDc1H2428lyi9yMurCxBb5gkzmAFBJOTrjc7WrRYCqqAVB1suFZgABUnJAxabpMFTJsAPexCmpVNRwBaueoKxyBa+LaqsfDk2nIEyBiive7phfWJuLJTgjA6mYr5BAyB74mcBgCzLyumAJbInsBHgd+kEfILj4U0budnV3O3aC5QgMXuSceEYqLxYbZJMGQZ7aGrbqgop0qu33LSl4CspBtMQWVlBNx+knOWEyBmh9AgLsUGfjq+I71n8SdBesqsVdmVME1HEicDlN/P56zXGOHUmpLuBsXWlOS9RrkIa0ytJoQCJuut7yc5JoJU+4D1HKIzMvUzN8BHdy7ecdXaMQZ0cbkpriGcJ2zttGIuClT+N8A0lJkCsoPt2Ok/JP2ki0kpVbux6p2ZgWsW8MPl8vGtRwOnHDamTPKYkyD/UgZxH8NInoW76rFsmtj96Psqj6gTn6DWk/3JqIGvFtkDSEpgK8GxVOdvVAg2A/qdA7qvyqVKpSQSxsdXM3UzTY2+QTIiD7n5a0/FVBpIPwkN8hHIqHWX39IcnbEtjnKZS3E0aveYHfHnv5B0KCchWy9WjszMOkA33SYyIJ+K3w4lhAk1NGvx4GWvB7nBA7wSSMQJg9wZyLO2s/VpL9yt9svB/7DGIkZ85Hgew13/itRuJD1M+FmP4YH5AfKNMIk2N/8aQ5CM4gZEuC3bv8IIA7TJPbqzqyn6lNMqylaqzkXMIEd1PVcfFptGe+NZtOA0kSlUN7O1flk1GlmhagAAOFMKOw/Lxq/Y8KFTd09u9WqFIqMYKki0KBlgxE3AxnuJjzcUTbNnsOO7feJLJa3wslQLcpn4cEjPcQcifIMX8O4YFkrVZ6ZwFJvCkfus0mIxaSQPEeUW/9DUKZR6dSuKrMEDtVZxDd1KMbGQxlY+kEA6TVN5Vo1TSaiXqIgFylCGUdmNVwz+CDcBBEDwTiJ0zcxtGj476eRxFpIuDdJAJKsDk9P0HV57aB2btQ3KWkik8B0IMAnCspyJB7keJ1VsfXACDn/cGcXwAFgHBgTEEYB85Fp1efWG3q9MruPcUrmxPcKoceO5IGDkaYfZmZtF/qDbq7pUUtzaRLUyMAEiIZpuKnyFkn2OtJWQMuR9I7g/I/3/jrNMlKvTu2hIqUmtajfZM/EjAza9puVhBNsXAEnVaeqjRDKwqmBIvoVgMYIDlOo9sCSfmOxE6HlBe1Z6Ll6kgmUuYrJ8jwABP7l/fIPYKOJcbLZFYk9rEUkk/UqGPfuYHb3003XH6NYXXcsDDX05JESIuEHB8A+QciAnfiiPLUUqVAy3BwjJSIA8u8UlB9xHvOtwEgg3lRqi3PUIKk2icwQwgqDLEiz+XmNNwfYqpkIhrKOzPBQd4VReVXtkwT5xACrgvpZAvOruRVAW1qYNQIgMwtWohDs2bmABhiB5Y6EcWofd03M3fA1RGUswEiJUdUCcRMGNZyLGdsBq+qUosUrU2QmATfdmYWS9pI7w2RiCRjSz1luv2WpzFZZVrRCEHpJBlbvkcwPmNaTfpR5djo7g4Ascz4wWkSZxnOs36m2ITh1Raa7hFp0iAHYGECxBUsYEY6QDHbThEqByb7Nb6ZX9j23/Q0+w/sDXup6aI+x7f/AKGn/sDU1xN4/SjPcA3i0t7xN6jWrzqQk+W5K4UCSzdsDJntqziPqalDgrUVWemwL02WVBS7peHmARFs9sZGhuGbxKW/38ui1DWW3EtHJUyZcGD2xiUjvp4u7Z1KtSStTjJpmDn2RsRGcOT4jXTswv5O34tTrBBSYMrPDETi0SQZyD5g+AdZTbUxWeozI55tzgk9MM3QIJxCcs47ke4ZTbvxSFRuSppPBp1JKKzXBQAQWLdZCqrR3Ig5zxwmhzattCFsWe7OopsvSrSAiHsbVJaPBBJ0qgdlz0AhMQC8g4GFElguJugsYxk9gRrve7ctTMgBnIuI8NiCDGCsCJ8KM40wqcMCMrVkUqIAWekkCQFaQZGSFZQMnq1Tua9CoSafJp0qUrcjotUlcNCkW2Kekq+SZxEXUjB5T44wSystyDyIDCFmSDgecZGPYxruhuqDF0WyY5Ygi5Z+f7xplYHfJPk6o3tBgF6ldWYAs11Mw3YDpKtPyP0A7ap4jw2qgJWyozROSoksuQpEYNrfECCi/vRqCxvuNrTdZ29WpSa4BCHY0wSZiySgBOIjz7aQ75mDstSmq2R1oZFxIkKCoJEgD3EiIjTgbDmUj9nCJWRiDMhHCsQEeOxtgzBIMYMRpd6u2irTvc9SmWIB6jMnp+fv8x3GpC9DL/k/qD7HOJNav27GKzj6Z0u9RcP5W4oLRNoqGo3LxaDAll8jLEkTGSYEk6u9D8Tprds2kVUd3yIuvcuwA73KTBECe4EYBfrFJqbUhZM1OzRAs7z+X8dU/wDJlvEA4WrDhtaWkGi4+hFETHnv76B3CfttQxBWr3BOSdqBB/vH8NN+GMP8FVsAW0qg9/6r+elu9qE7uoLhatYgLPvtge0fOYnzpXf/AGT6NNxJ5poPHV/9F9ZSrX+4oECmAKq3W4gciqTJjPtjPeDOtbvp5dMx2u/P7mp/6aywdvs1KVthktMgEyjr88mR8yTjOs4smVUNsz1tsqdmqOpMHpijUYHpIjsBg+TJzGtMnpx4/pVMeIrf+Y0i4fRA3W0gYFVojsByKuMYH07CBPURreE5x/76csmgxxkxG6pGnRonDBq58Njpqn94k/lGJkxnQ+33XK3CVRTZ4p1IVAWZybCtoAgjBzgCT3EkE7zcE7TYXDqaqLs+eVVJ7fF/o9jMdjoLfU6ZrUnrActA5YEm2R2JPYgAEEkd5tgTOgagb8U4hWZtufhBqrINKoqqbSF+8YDu0ZtHtE6XcYQNvqqXQxooRk3EmpVVSM4j3AJ7AGWE2cPAq1RT29CwqVZmYPTACm7uUhySVAwRAP7sap43VdKlTcPSUraqMKblgLHdi5BRcy2ZBgKe9x0Kidit+GszKoqyjcqTcxDW4ZQJMgyo7gN0gYUMmk9M716KbkpSDKK8t1ARNKlMYMjzJCzPYYGs5zxTqKKlBqY5pZCSCrNUUgk95MMREkZgXFqi6J2fDKdWtUqfFdWWnIJBtFNRkg/vMxnOT3MydODOnJoq+1+0GlXqUOU7ABXp1fvIZS4VgUtYY+FpAJkQRpdvKdRAS1ev8WUqCnMArAJSZBDA3STle2dccS4rsqBam9KpUK5ewvYsCYZmqKk4OAcQdMNlt9nXFiKyOyh7SzhokENhirgGMSR9JzmuzVmf222Dh6dVau4CoGZJnDdIXqqKYJRyC0jB9hrXcH4jdXqUWpoj01QqA4Y2MsjFotg4xI+egeBV2B3FGUV1dACFEdQMv81wYJ8gjwdW77iZFOnWptReo1OqFqVAyAHFuLZOYW0kEjzod0Koc8UrEU+j4mIUGfhuMXfl3A89sa+fb6vUG3VOezC2Q1UUiQYiSTT+Uye5InuBrVji68qnz6iFud8aUnSkbGJBklgsgeWySAO4Gs7QrHlo3KbFhhlKWlayPBVgGHwnMHx+TjQ5WaTYrt61z7WrTuAtZqLo1p7wQJX8iI0h9Wb6tVp19tTG4cAFXgUgp+75kJBDuCJUgK2VI0RT4vt1LPTFVatZ7eXgBmliDcQYXLGQZjxONB8S4jUo0a7imi1GRzfzSXptZbckoR4GIQHJ+tirJs2PpdCNltgwgihTkHBBsHceNe659Km7Y7VmMk0KZJiZNgzOpriaw+lGT2u0Ffim9pOTHOU4ObUoUgfyJKgRnqJwUUi/cUwlVq23PKppVFBKaL0VnGajss5CgMottM02JJEAWcEITd8UrCAxrU6YlR3sUyTEn4pgmMeJ11xwKh2VH2apUBImGDBQZ8f0jGfYNrrNmfX9ytKNdzLOYzAn4SahSVwp7KSCWPfsZnV9HYpSSpQqXmletQEAtcFVQUcDwYERA8YiDdw/hLNBykgQGNU+5Paoo7n/AH9zn1r7XIaVyBVD1AIusGGYybu/cRn2mL5OtuANvuVClES9kUgdMKGUjwIbq+ue50ZT4WlekZyFaFm0yoj3Rj5P8e06647T5dMLOXYLJ/sIzyfebc6v2VArtUtYoSpc48v1Hv4BMfkNEj2Lds5FVlJRmFM2I6m5kU5EgkyCyyYMgpidVbOklRWcghEJVafgPGZUGMSABESC0dU6F3u9shwIam6kkLMpzAjyR5tJMR5nGivUG05YDpBV2yBkGR8jGRge+F7HEIm4ZxwJWpFWLc4li1y2xaIYmJ6hgmTMIZIuOn2/3CVwAARcRkn4QpksMxIAJEjMaztfhQNTmCRYoXCnCmO/vEHKgRHjQ54eTTdeZyl5ZQ20wADKiL4xTaDcBAyMgDOo7OfKA7iPpy/b7esqsrsq1SodgFYrNqusMh6ouWJjMyZG3O8qM9KlUc1gpcioxAqAx8LhUhoHkRBWDnvpNnxgigroprIYFrf0lKYNjeGiYnBgKesmSh324L1QEQryyS4tgkuDEFiMDyIzcsRGpNsWM+FJHCqhj+pacyf6EH8/z0pr0v8A4hVkKDz57m5v2ZQZEQBA/vjV9DidlIbdqW5goFYItEo3RaYLNdBA747jS4cQLbp35Na56s22mQppDEqCAR3iScz9G1IVRs94BYo+TEeJik3/AB1lnFm3p34MqCV9rGjJE+wwJziDGjvtjyZXdvKtaGpLapZbfw0VaO/k9/0Q7ytUG2QRUBpFTUuBEdJU/Eqn8UyQMD2OhJiSvxcU6tJ3DstNriFlWAsZTaQwESw6QQBdEkiNaHbcQ2zglUqg9wDuEMY+W4IxrE7PmkyqmoxxMkN8wptwB+9mCzQLiKbNGB2gVBWps82sppA2G74SwbqIBz7TJJMBtNGVA945uRyafKpslOg1xUvTyvLdcW1Gb8QwASYgCdIkWvWqqwAapTMgKAQIJAaCGUYwp74MDyGzV1qKadQo4Ihg1Jex7yOZ89DbniYoo1OhaC5LMUEMRaJYuapIJAAu9h3EAgT6Fo03DPUz1d1yGpBegsStQMFIIFjdA6s/TBEkjR3GNtKCaHNXs4CqzWnBAlh/CcTg9jguDbF3UHmBTXPKEoXb7u5iVBtCANDSSZ5YwZA1pNwXoFxQaxEtkO5tVTIFtwMKrQY/dNoGBrMQKcnm52dCtQSgrlmUkDmLE3hjD9MkQHhiIJUiS06Q7LhO4So45h51K11Ik02pk46S1mCACw6otzBjXHEN4u6qXVVYx0MVaaRIAJm09RVvzCkT217xHY2KhJqcsEKVWq6Wr+EKE/BJ7AQBaTChbdowy3hXDLnsqOtNrjD/ABXvU6iJvFssWAXIPuCQNMa3DTt+UhRy9PcK1JkVmDAkh4AJIim7i1j+HBPhfvNujUheJcreEDqWUpBAvPSIJm4mD1SZwbNhxDdbdEndK4UEFa8M0DuQV6yU7wWJaCMSGA5FQMjSqV9zUqUWUURSSnzeolqiM5ZFWR8MgMfBkZIIXnilDcgKxdXI7SwnwT4GDESe3fWi4dQNOaZro4BLRaBUFzFpMNHk5tE6C3KK8MKdZlJ7AKFfzkFgbYHZoBB8zrKZqPQHZeo9ueqreGVjCkFghE5Fsi4rmc9yJ13xDi9GuEFMrVarhAGgmP3gcgAT3jsdeb3dVKtUU6e2ypF7MBbTxcPkZEYE9/HfV/APT5pVHr1irVDhGBMopi5T2GSJx8hAjNqyS6Eu84XWp7cLWsJHx2YSTEgOxuuPYMFwIAGBqn1a4baVStyjlsSrO2JQyCO3c+8TrQcV3oc3LtWqNTOGYKkwYYqWyYEmYgz30i9UOx2dcVFQfdMVtIWABghASxafBMH21rF2iaSNj6WgbLbDGKFPzH4B41NcejwDsNp/0FP/AGBr3XA3h9KM9w6iG3G/WO+8H5xSof8Ar+ujPU+1DM6KbTyCFI7i4vJHn5/3xV6cSd5vsdt2f/o0T7/3j9Wm824bcnt2jxIgKZ/1v4/PXTsIKt3XV6TtyarHl9KgEBoBNoKgwrTGR4B8KdVcS3hqs6rzFL0lULaSab1HhKjUwZCqRJJgGxs9JGqdjUrPQpnLdIGarID2B+A4/F27BfcMCSuwKoXZXUDPVvdyTM9u3v2iZnHfRoth2/fm7dmJVColrmhUIHWrN4EFlujAMwdIKHE9xaKaq1QqOwKgwAsK0kgmDMhoOIOdE1ttm1kKc0oGJq1HuCy3UGAxC2nMwYPiSuZJaAj/AHguJIFis7w4PYsJwO5t1ImZ7cbHnCsqBgKhBFrAM4i0ePOIBPZQSZ7NF3/LamjiaVVRb3tVgDcs9lB8E/CZUwpkAtVdKSGm9MOzKFNUkoCcsMDqLCSomCTP4VUncSnkUlc0ubaSpMojOykPbJxNxwZkeZyN/czILxLhb7RQaa/dOWapLHpLCcTIt7gqCBBxkKD1wngHNR6xLKoJCIpxURe9xImCw7eIPvq3eb40UphXWwW8xW6kAYgkL+ICD0gGBIgACNeJueWTtQwNOqrPtwpAMLBIQxHY3r7Q2e0VlU2JKHFnqFGtekyTTd5pAPbi0K9RQygEdRxIxOiNntgoaysckyedQJIJMXG8nse0wOwAGNJK9SpSru5tZgjSeykgXXMgYA5vBxK2r3BnWppcIrK8M9OCYjlQfipr++f8ofH4R20sECNJiay47hnon/ZOgKnBkd2YttySIBYBok+xNs47xPfOm9XZVLLrkwpMCkn+TLeZjqEfnqDhDTF4IuI/oaP+Utn+j9jP1B1mY0hS+RdS4KkLB2sDuLUA/gDjV68G6cttz0xgL47fh9pyI0R/gxgDLj4Tjk0PamfNL3dj+ntqU+AXFUV1BN4BNDb5KkR/Ve2DHeNallCFNTd/Z1FKkULhfval+RCgQIUW/h+YUwIkMvfBPT7vFpeny4YTazEMGABDLAXvIgGcyO2h+G0lNtS67mXZiBPgmwASIC9sGVXqzprwniXKrtPSWsgWdwFIKkiZiIxAUACDZ1LlGa0HVeD1ycVai5mAtGCO0GaXbzj3M2+EjbVmqO1ViSpKgkIABTYgSFUAwZNxnOACQCNpS9S0T3ZsjH3dTz87Y1gdzvi7uKRBurv1ewZmJEHN8DAImYHSJfRi2zTSQ24NTepsVqU2VKibioUVwbXK1WhSALgSB3gnMxOj/VVDmUF3KkBRaaim1iwVgbA0wDeo85KxiZCLhNdqKmkKihHZFUSSEclrgxDZLYJtgEZ92L/ZcJgxuKJrOslGWTTAYn4abkIji45XuPPZQOZklECinuqF9rVETsLSwA6j0nPjGPP5mWYVqi0Kop1GolHkGm7C5SIIwCzFCSfw9Jt7iCNCu5UJam3qMp7ry1W6Rkm8qDgfXI+cKN9ttvatNdoXANtiLTinYcZuhYMRaZUwTaASJMIAtr6j21NjH3doP4HdsHsHciJHSBb5JmI004bx6nXLJZTYlY5TOAbYzchEFII6hd8WQPIu82ZCTEqQDKqzErHmUx87j5zpPuuFK1EFkZCgHWHIYMB2uB629wJBM6YJM1lXgNJ6YpnbooDXjluVCscSjIFZZBINsSCQZk6rbb0V6mFV3Ei4u5InJI7AHHcAEDA1nuG8T3FOkqiozIEXpZFUpAUBAykhRgg/GROCIyz4dx3bOtlRnpPJW2o9UP8Ak5Mt37g9j41m+zUoG4nvUKg1KtUwBJUlHIX95qIVo7mBH0zr2hu924mh9ot/CXFOCDkGanWfb+400GwUoeXuLgxxzQrqJxE9LmT7ue/tjSjbcFFJg1j0KgdjNCjdSqtBAZlQFmEGYcCGjJxLASM+GJVqK53tFEcEgFY6lnBkOe4iQQM++kXqpKS7TcRV702AEtBMHAHYj5fXV9Tc7xusVXYCR1bOyCCc5cMMYkiDrPcX3j1dtXZatyIGDgrDfB5ir9MhSPqezinINqD6X6SxsNqP8xT9v3BqanpFv2Dayf6in/sDU1xN4fSjMbXi67erxNxmqK55afvM1CiFnwAWAEkgZ7642e2q1Fbm16lYEQb4VIJ8IAFOAYke2gft9NNzxAMjt98TCCbjyk6R1CCSe+PqI0xq1yaR6SrkEpJkN0zFwwH8W4+V2usGZ/cIo0KiqyiqFB+GEUAR4x2PTdPghs4BJtDa7leXzNxcocdAphbgJI/FjsDERgjtqsbi5FIJIJHY+/mZGe3tODgj7tlxTchBSaRhiR+VKof5x8tAoUbf9o2lJ3JUT1ElmeJDNaVGGLrA7gdh4GqHaTWQF2UBQcg/EXhXSCfxMTA/Cv0He0UWirNalTLOFRsYYk/CcxkxHgAjBk2/4dQ1GZrOWEZGg9ZYleiB+cgk57fiiJ+nvDXFRELAkEfhE9dMgtiMkQKg8sC/tGr93UVWpLUBHJ+8puAbHAEWl+3ZpyTgMSOmStpblqdvMMU2NsqglGULbXEeLplc4fwJUNt4iKSWow+TcxPJ7zdaCZJ+ILHf2bUAiIZ1epVUq1SbQAZVLmtcj5hpgfCLffV/BODgbkXMwZYangZyTbJHgdwvufnqbeucPUIZ5YHGXfCXmAOqRFomMqMKYLTYs0VAJcDpUN39gMRmCROAe8ibZkIPU2yhyO4qOFBtypbHvIxEg9wx/wBEfTbtY/c1xVqqtFlDFiWlWWAAxkMUK/EIIg9/BJ0YtLc5++Q48tSj28UjOjKxVNs0WPlnVTJJn/dpKq1x3r0R/wBdf/C1ywrwf2imfpUp4P50D/PWGl6bTfhoubrw1hbIHg6zLNXHxbqmuM/fUv8Ay0/x8ao3G5qxje0jGc7igB9f+a/3jWkvkJ+DL7DdW7WhbBexCTf2EDM94VfMdlI7lm0Q+1FKGz2joIuLGBIVunuLRjGM4tAqPTo8xwyVFWAOWytfGQQyASFMiAkyvYkDRa0SQrRJnIH4R2jpkACY6fmonrbXVnEbcN4iqjqSuQe0FQM5mVI7kx9Y8k6X8cnmNWSk8GmFkyzi2SYmTBHse4EgxoZKMOAVDTDBQpm5oA7MqgPcTaTJExIBYO6m3t7J5ju4n54c/wAj4/eWSBMzTc2CoYIYYj8StnEnqme5xkTPc3bHim6WAlVkSQSBDQrVFZgWdCb4J7xj90ZBXEtgA61LVQM1rSyn4gSCBb8RjJnIM5wD7W3YHQBLFT8BIgHEk+D5B+Ix4GGtkamqa6IWNSqFXLEmhcB5MCkRgSYnxol+EORK72sJz0rt8/8A7J8Yn21l14hui6LznR3DdJFMnBumLDhcLOPiWckaOpVa+3otUd5Smpe0BMk5C4GAzflnxrMfY2nJXtuMVRvjQ+0O9LNEhlpzzeWakhgq4GFt95nxo9di5dmNJ28Bm5eMT25kAT7Azj2xl32wpIHaoFYRUNQ467y7VMiApaWgjPkZOmfChua7D9rqKkzICXNlgR1UukXQMCSDMjS12jKfQZxPZ1EUvToksDieojvNqoCPPcz7az9fbuXtqosWiSGzd9ZkznET3+mtLvmalvtrRvdkrCqHvacqoK4iJmdNW4HTIAakhtwDABgexAEflGiY2aiTDcO3dSAtOpTLzDLVU3soYglLIBJ7TB7ds61dPc7gCQLpEiRVx9QUH6Y0WeC0B3URnpLtbHzUtafzGqaXCtshlQi+cVGGZ+TDQ3iSWSK9+1SooL03EkC0FiMGZNqkAfPv9NKvWGwpnYbh7DcEkSoBHYfuhiBPnv76cDh+191PvNZiT8sv2+WlPrN6K8O3C0mp/AMK4J+MSO89tWLUqBacWaL0skbLbD/MU/H9ge+dTU9NVS2z2x96NPz/AGBqa5msfpRhKtD9p4i5QvFZBaGIn+gOACMiSe+e2dH0+L1GprTp0QQQTVuiZJlUUEhTj8Uxgd4OgqO2rVd9xCnT5QUss3kyZVDAEGcJHywYOm44NXU3BgGmTFRbZ84NAyCc5PfPtHV5I5rFvXz+pftNjWUqeXhYwziZA7/F9PP82uD4wm4qcxqqW0lRpgp8J+L+sMYEeMM3kiGabXeACHUz71FH0j9lOovDN26OlRaZVgQRzgSR9BsxmPGRge+hMWoR1x7h4pIHDWhQAhIB5S9KkriAAsnM5PssaT7GgpUlVDiT1KpayTn37jMmcxMmNPAN8sKq0is9rpAX2zSBPce0AH2AI+7+1mCaCGGJVgcgeFttBtaTGZiZEGNKYNCDiLhKEUls+8CPgghrZJUEfFkm4yBJYg4003FEMyVnCiymtsiASCTd5IBABE5AgnqIAp9QUqvKLOhsRg4BAt5YEQcCIMG0HxEZz5t90K6Ifwt3kDJXzEdpgwBkqoHwjSHwEooY3EEBJnqAtziPnC4J7LJ8toremsq9PQvhQGLPIJthcjtJAzA795ZcL4ddJcdM+e7nGT8gQPqQMkKC1fGOHtV3NJVd0Xl1GNrEEkGmv6wxz8zolDD2ZxtiXJL0mkePs9YKPEAKyr75mTJ8EDXdLhYIt5T57TSrAePDVwY/4abf4s1IUtuK8wl0VSJNxnIPbMj9NVr6bJClqteexncVAwVj1AEVBGFT8/z1SiSYInC3UQit7gGnUiB4/wCdDz/LVjbNvNMwfHLeex7n7XHb5aK/xXWR97V7CZ3NXv5j7z2P6+2qaXpeJ63M3QftFQ/iBXu5/DOBp5L39A4vw4fbMYtpVOoD8LZ//lga9+wVwB92e3YKcHvP/PROdW1PTwuwakjxz6vbmYkX9rf5aoHpQFriakE//eKva8/5yPhg/l9dXJelxfgFxXgtaojfs5LKJXpAkjwCd2wE9ptMTOk7VmStyXozWBkBgpVQQOpgCRIU2que4UY5h1pqXplQFupmRYG+9Y/h6ierMMZn5aScQ2go1FNndW5huxAZfiM5xPfH8tKaJpqzs0lpIgLZvRixjqioryTEQYmcd1OJRdag8X2bNF8kiYAcyJI7R8j+jfPWMq8RZzNrWCYj8TDuTJBIMnuMlpwbAtGzpgMAEaTNgCjKiFc5bKLPYnubYtVW0QUmo43xCg9EGkHJDA4Wp1QGUdRWO5Pn+OkHCtiRLOCCOxiD5PaxhbJwDiZIkWnRtPZsqjppkhzF9MkwXOZFMgdAmBAkR2zpjtKihmU1IAibabAZ8QPP8tWkLsA29al08vlkubQF6mJAOOmDMAkk+x9tXcVcfd0QAo/pavSyxkimGBM/ECbWObQIgmHP2igpWrX3CApLgAqoQWkEMZJaATMmCc2iBGZfjKkGs7gGqbz2kKMLTz3KDBPYGT3nUmmTTR5uAz1EpqvUoLdWIJgBiR3IB7DtbGLtOthxOpTqFHpmpUBxyysEHuYZpHVTPaRBBJEwEfCuIUalao/QLTb0gyABIWYBMszxE+47xrRcK31BCOsKFkG7DOxKoGIY3SSjZYDM6MoBS9C/1dUNWrQBRkYH4WsMgycEFv3f0H5aXbTZmqhHLogkMJtMmSqXAdxGSASfi+Uk31Fx6gu6UtUpsFUESV6Soq5nxMx3HaPOg+E8eoyJZW+H4QYE1HbB8kgA4wfnp6kXsvTgVC8sKNJyit0rRpe1UgSQST0D8X4p8jToen6VPsKCr3F1CnIHeCwKgxOMD88yi2HqqhTcLa0tE9dFRNiKBJecz3P5xqmjxqk7Ua25O3qGktqJTqUXYApE1OaVhpH4OxjJEkzbXYJKdDNOP0aNcqatKrRKj4eUz06kw1y0wCKcQS1pgzJAjVfrHiNGtw6uKDAm1WuRTaVvU4cLBEDwdG0v+UDZIbajCjPa80ypAP71N3UfRiCf10Fx/wBc8Nei9KpuLqTLaTSkwDPYqpAiB+vbWU7TNmn9I1J2G1P+Yp/7A17ojgm1VdtRWkGNMU0CEjJW0QT841NYh+Di0kkUbz09tqwJq7ajUPu9NWOB7kT4H6aCqemtqMja0AWbMUkz5/d1NTWXk42dFivC7/FfaMM7Sgbe00kx9MaKPpPZmCdptyfc0knAx48Sf11NTUmwaR43pPZkidpQMSB90mARkdtdJ6X2nb7LRx26F/4ampplhCI3pjat8W2pHscovcdj2+Q/TVFL0bshJGzoAnuRTXPnONTU1LJlCOKvpDZgY2tHAx0DEflrrb+mNrMfZ6cEZ6R/fxqamlMGiir6N2VkfZaMAgAFAQBjx21U/onY3L+x0PEfdrj6YxrzU1tNmGqOqvobYAgDZbeO8ctfAMeP7514voTYYP2Lb/8Ay1/4ampqeT9FJSy2p6N2Td9nQME96a+30+Q/Qaob0TsLf+Y7bx/Up/w17qak2TSIvofYQP2Lb/8Ayk/4ai+jdlaB9j28Eg/0Sd/01NTWXk/RSR6PR2yMTstuZ/zSe/8Ao6u/xM2JkfYtvB7jlJn+GpqauT9LivCqr6I2AJjZbcf/AJSf8NX0fRexK52W28j+hTt/2dTU1csvReK8LKHpTZqQV2m3BnuKST/LRFb07tmENtqLCRg01P8Au1NTXRZMw8VGiH0VsbSv2Lb2+3KSO301E9B8Pn/mO37R/RJ2jt21NTXRNnNpFw9A8PIAOx25AEAGkpiTOMe+rD6H2GP2HbYMj7pO/wCmpqa1LOZP8SdhM/YdtIyPuUx9OnXi+i9gAQNjtQD/AJin/wB3U1NPJ+lCLqfprajttNuPpSp/93VycGoLlaFJT7img/3a81NXJ+lxXgdqampoN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1.bp.blogspot.com/-m5Xt8wbcfAQ/TjLtgO9YjZI/AAAAAAAAAf8/ZIbBjIEYopg/s1600/promete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b="1" u="sng" dirty="0" err="1" smtClean="0">
                <a:solidFill>
                  <a:schemeClr val="bg1"/>
                </a:solidFill>
              </a:rPr>
              <a:t>Já</a:t>
            </a:r>
            <a:r>
              <a:rPr lang="es-ES" sz="6000" b="1" u="sng" dirty="0" err="1" smtClean="0">
                <a:solidFill>
                  <a:schemeClr val="bg1"/>
                </a:solidFill>
              </a:rPr>
              <a:t>peto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2" name="Picture 6" descr="https://encrypted-tbn3.gstatic.com/images?q=tbn:ANd9GcS7A2wr0-AKAY9BRiEKdpZArEEq1GPqaAU57kJlBy3aAS_ZEJ2v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167"/>
            <a:ext cx="9144000" cy="682283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/>
              <a:t>Lago averno</a:t>
            </a:r>
            <a:endParaRPr lang="es-ES" b="1" u="sng" dirty="0"/>
          </a:p>
        </p:txBody>
      </p:sp>
      <p:sp>
        <p:nvSpPr>
          <p:cNvPr id="65538" name="AutoShape 2" descr="data:image/jpeg;base64,/9j/4AAQSkZJRgABAQAAAQABAAD/2wCEAAkGBxQSEhQUExQVFhQXFxcVFRcYGBUdGBgYGBcXFxgYFxUaHCggHBwlHBUUITEhJSkrLi4uGB8zODMsNygtLisBCgoKDg0OGhAQGiwkHyQsLCwsLCwsLCwsLCwsLCwsLCwsLCwsLCwsLCwsLCwsLCwsLCwsLCwsLCwsLCwsLCwsLP/AABEIAMIBBAMBIgACEQEDEQH/xAAcAAABBQEBAQAAAAAAAAAAAAAAAQIDBAUGBwj/xAA+EAABAwIEAwUHAgIJBQAAAAABAAIRAyEEEjFBBVFhE3GBkaEGIjKxwdHwFOFCUgcVI2JygpLC8SQzk7LS/8QAGAEAAwEBAAAAAAAAAAAAAAAAAAECAwT/xAAgEQEBAAICAwADAQAAAAAAAAAAAQIREiEDMUETIlFh/9oADAMBAAIRAxEAPwD0KmVYaVBTCsBUlIJTmlMangII8FISmpyACgFLCaEA4ORmSQkJQD8yCUxACKZ4KUFNKAEgdKCU2E4pGQFOlNARCQEpCnQjKgGJQnwmkJgQlCwfaf2lGEaPcL3ESANuui8wx3t7i3mQ7K28Ee6O/wCSi5LmO3t8pV4jwn23xDakvrgtAlxLiYETAadToLbrdxP9LrGtAp0XPdIkuIa2NyAJKJlv4Vx09SanheZ4H+lqk+sGuouZSP8AHMu/0Ac+q9CZxKkY/tGSQDGZswdLTO4T3C1VwJQmNeDoRz81IEyASpQEIAhCUIQbn2KdoULArLArScwJ+VDQnhBEDUQnoTBpCaQpCmlIGZUBqeE6EBGWpWhPdT3TYSMhSAqQtSZUga1OIToSJGbCWEsICARAToShMGEgXJXnXtN/SP2Ti2lTiJBL9TBiWtHjqpv6S+LZQGtfGWzm2EmxtJuYIXldTC1Kpc98g5oO8TPugTr0Wdy3f8aTHrZ+N4xXruLnVnukQQXW8jpvp9FnVsQS0N0iZ6yV0eC4FUfT/s2uHiLi0Zrj5c7rF4hSDXcxtBtPI3tb5olm1X0zilYYKA026/mq08PwStV+CmS4EBwAMgESCbbiCOYcFdqJFHtzbYgyCIBnvCBXdMkmZmZOq0DwdzSQWy0Etc4fCHAH3Q4am4tzCpHDQBO9/vI2vHmp3Fca6H2W4mW181TE1KdpLgWmY0EOMO7u7uXvXCeL0sQ0OpPDpGmjvFuuy+ZG1C0gHTcHQjwWzwCt2dZuR72TEPvAPI9NOaXrsWbfSgQsr2ZZVFEGq/OSAWnW0a5t5Wsrl2zJCE8NQgOfYFYYoKYVhipKQJ4QEoTAhKhCARJCcghAASpqVIHkpCEhTgkZAE6EiGlABSEp+VGVIGJCn5UmVAIAiE4IhAcnx/2VpVqv6h4zEZSG2jO02cecDZYbfZp1Rwc4BrQ6wAa1ok5iTuTBInuXpDmrP4kwEXBJGwgepWWc+tMbfTy32pqiiHUWucS4tccrW5ImwDvAyNVzNfgxZTYYc7OzNmbYRJ3E89L3I0XptfgdF7yCxw2MgQO7L+XK1K/CS1haxvxNyjaI0IdEiCBEnZZzLrppXiFHCvksaIMkgGf70k2uR4Lp8Pmw/YPY7J2hOHrvM2zZnMqa5Q5rA8A7W2XRH2QNMBzXAvY0ObGhfF4mfdMkGb36JntPgWjA0iy/9rRInqXAT5kIuW6qa6M4hwYvotNHM2iwRmMy+IgMadNCS87aTquRHD+zpU3ls52yS0zctkSd3e8TGogc161xNvZYOq918rDljQOIhsAbSQsPjXAHMbQaxvugMzAaQGzkDd5cHEz0RNyFt5FXw5aSNLmx+h3/AGWrwztKJDgwtkZpLSWlul2mWkEiNtV3PFvZ5jG53FxbHvGcoAH8OhJkCOhAXM4BxovgyaM2mZb1zatkb7q+W4I7/wBlOM46s6nncw0yN2taItPwnW2kbr0ELlfZXhuGfTFZgkkxm0NrRy22Whxvjww8Q0Ota/hsnMpjN1lcd3UbiF5rX9tKrXEF072iOg0SKfy/4r8VddTVlgVemrDSulikaE6E1ikCQIUJ8JCEwQJE4BEJAwJyA1OhAGVACVLCATKnNCVKkDYSpUFBmOTU+EkJANSpAhMAhUcVRaOk66+iuplQTtKjKbioz6LL2gDa3TdXp2O+n2SNw431UzmjRTjjo7VB+GiDrJkCLba2XH+0VIA/pzM/qGvZNwWHM8gcgHkhd1IDSCfhB15AWP5yXL+1NOa+BEQ5z3z4mmYnoSoynS/He1z2mw5cymwn469Fnh2gc7whhW7iMIHtAO1x4KhxQZq+Fbye+of8rCPm8LXWmMnaL6jnPa2gTQIA094u6NuR5LF9m+CsqGKzA85QA64JYTLcwmDBEeAXdVGBwINwbFRUsM1sQNBA7uXclcO9iZdaY/FnNoU+zGYzcToubqYNzgXEGBptddrxKiwgueCYHpyHJcDx7ijczzSDnB3WwINrLDy43k28d6cbxNr+0OW4tr/whMxNZxdcEnQkHU7oVRo9Rp4t43HorDcbUO477eigDRyTS3lutuVculujiHDRyuUuIEC6x6b8pv4KwHA7/NTyp6b1DGNdvB5FWYXOkg6qWhXe3Q+CuZVPFuIVShxBps73T6K410hXLstAJQhKmQSyklLKACUSmuKY+pCQTAoJVdtYpwrqTSlJKhr4iBZV3YkoC6UqrtxAKY/FBMLRTSsmtxe8CO9NdxQ7gjyhI2wCkc5YtfiYaJGuyyG42o913z02S2G/xPHMAAmTmAMctSPILnOL8Q7TGYRwFmZzHe6n/wDKixLpcyCZzExrbK5ZGNxWXFskgBtOdebr+jVjla1wjrafE8+KzR/26eX/ADPIJ9A3zWm7ih5BcnwRxcHPOr3F3cNhHQQtd1SLEq8bU5tZnE51HkrTMY07rCbVTK/EG0xL7C9z05KuWka22cflqsLc0Ty+q5HiXBROVlmDc2zOOn1UtD2sw7iRmI5SNVHxnH0arRFUAi49Dp0ssvJq9tMdxymPo0hVeGOgNMHS7oBJ8ZCFi+0NHPVltvdAJB+KCRmPWI8kJTHr2129UaQQii2DBNjp0VIY4Mk6gKJvE2ucQOQPmq2y01DRP5yUTmEKD9ZBN0jcULSbHRGxpapk7FObiOY8lEcg3vzGqYHDTMD4funyLS/2kqzg8UWHmN1lCqB9RCczEeSqWF26QY9qDjmrnG4kE2MkclOKp3Vyp03P6wagcQasXtOhQK3Q+ie4NNg4/kFC7E9yoCqOvp91IKrT3pbGljtyd0Gqeaq52c001BtPkU9waWp/5SGqqeYnSfIqVriBoT3hAK+uqeKx0WAk/miWvXja6yQ4lyQWW1TP5ZJ+vaJtJG5WdXrTLWnxVLEToJRsmjVxJcTJ1/LJlLEQIbM37vNZ1JhgTrqU4ugg5vDl90X0nS06sc9O+hc6NDERPmQud4ke14h2d/hHyB+pWxSqBzyZ2A63kn5BYXDDn4jWdygDwaB9Fj/XRjdadzROUDpb05KR+MtYFUnPPMDmkfWGpP2QhpfqlzXtRVzZfeeCNv4b/VWa3FGtiL9Vz+O4sXmZ0MdEXteE7V3YdmUuPOSBO3Xx9As7HPIMBxc0azoT1A8FZxGIljtpBA7zZc7xSuS6LADQD6ncp447XbrtHVxJkkbknVKquYoWvFnzrvcTxUudmBgmxAO3PotHhmPzG4kwcsCLcpXLUHAujWI7+5af6o0/h7z4nf8AN1hk006ltYnoOVk5rieYA038Vz3DuPtqvLcsSJbcbGDPLZbVE6c4mfy26SVztADdxnXbpsgVQdx5/Vc9RqTmk3sAd7zpvHRaeBpN7S7g6SBeDcxEoPiv1LXkx3yqpxuXVysvsNIA2WRXAzmBrHlCUo496aJqTfuOmszF/NRsxegEi/0RVcezBGwHpIVVhIJ8/loqwu0ZzS5icc6ILiQbau/JT8LxBwbEmBbW8eIVF9UAdEhqA7XjX871adtmjjHE6wI3n7qZ1aNz11WFh68G0aaX6GU/tOevefuqiWvU4iBvHef3VQcc94gOmI06nmsxzxoB6lE62O3z7k7sbajuNOJtJv8AmyZU4u8Tz8FmW5b9PsjIOZnw+yXY3F3+syefgh2NcbCY3v8AVZtV8A3PenNq2sfH9p1S7PpdFUbjXTQJlZ8xsB+Qq9Oq2+Yz3ylfVsbjbknujUL2hIgWHr+yYacmfRHa2ER1S1qsQRyv+BTaJEOGeYJjV59LfRZHs5W/6qvI/iJH+qNFp0awFNsmIAnxv9Vg8IrBmJrkkgZn231P7JT1Wn12GKxZb3adVl1scah7th+XVXFcQD7Tyjx+qpYnGZRbVOQtbT4nG5TfSFkvxYMiLE+XrzVHGcUc49IVelX+YKfBfOLtbGaDYXjuWfiqmZxKSo6/oolpMdM88t9CUJYSJodThqcQSCCee/or3Eawblmwc0t7jEg+izsHUMFkTlNiZIJ8bg3VjFPz0iT8TNQdiPuua+3VPSmaYN+gE8iTqF2HCq2TD0w83LQRYTGw8FxLcfGcCAYgd8xK3uFVs9O8lzYAJ1iTbpCMohfwbDJgbdPkVpupFoFxEREX52IVXCUXy2XM0nkevfor1aqw6kxufSVna0gdWkEXkSdP5ZsfBZ+EY5zgRfa4np9VfOLkEGwNvCDr6Kvw1xbB1klt+UgeGyc9FfawczWOzc/pzVRrPHqrONrEl3l6KvSdI7lp4mPlvaVtKyUUo81PSYSApaVILeYue1S7C8gfn4FYZhxurraIHVSdmFcxTyUP03RMGGvflC1soSFiviXJnjDAhRuwo+6vikkNMp6LbJq4YGxEhVKtACwC26rIBJ0CwsRxH3vdALee/es8rIvGW+kbaU9Ex7IBm+/knU8eJMxEnwEqDGY5pALXWBg6wVnc40mF2WjUBHIp1dw16arDxeKyumbHaTpulq8QhrWzrAm/O/1WbXjoziFX3w0SMob/AOrT5LNwzv8AqIcdSQfEfeFZ4m89sXRtTn/xMWdWqRWDp/iB+SrH0dataq0RF3XlVMfXEdTH4FHicRMxGviqNd0lOQrdRGSgJE9pIWjIgEpFI0JHMsDI+qW1aIEJJQgba2OLmmc8gmxBuOQKkfiswcYPwlrhF3aXGxgx3Srdbh7DIgx3wG8yP3lY9WgWQWnMwkgbGREiN9RfdYzVbW2KjHH6+QXVcI4kGi24EjfUz4XXNMrEuFgI1ttoZPjCcXQbaX08vkqym0Y3Tq2cbykmo2IkA9NdPNWKHFWVQcrtBcXEW/ZcaWl8bgCLdOnldGExBZNyJBBi35H3U/jiubt8PxZo+L3pMA8usdymwmLEcjm90E26rg/1ZAyyfktvCcTaWXIsOvd+FTcNHMpXVGvmdtqrOHpNA2je65sVZuHSDuFMx552RjdIyx26zD1mnSPBWWiVy2Eq5d78/Hmugw/EmGBI81vjnL7YZYaXgxShiipV55KcPWkqNEypouSOXlfZRV4L2A1Mhl2WWyHOykBpEidZidlbp4lzmkPLHOk5nN0naBq2145yFPP9tNPx/rtGWJCwJwVTiWIyMeRqASruWozkV+J4prMrSQO0d2Yk2zFrsoPeRHiuDx+N7IlpEHSDqPD7qxgMW2viRSqSWky91jECR8VjeB4qh7R0aMy117wQdReLaX6c1y3LeXbrw8f67Un8SOYEZoJhwm3WDtZKzEZswaCGxOU3GupuenNGAdTy5Xz8TSTrJINg0a2P3W3iuEtZkqXdLMr22AAdLfdIHIxfn0RbIrGWsPEszAOEATksdHbB2w1+fJVGZg5odBBMi4NhfULRp4cU3PDXsymA+nVMW2kjla9lXxPZwQNWwAQZbcR7romO/knKVijjauZ7jPL0AH0VdxlI43KAtJNMtlmyQpJSkQmWyJWwkQmSWREeqa0gTPJNZqgpK2c0ISiEJbPTu+Jw1jiYygSbXPSViYlgOFYcsOGkkQJcL6XMACOulle4zWEU2O/iIkdx3UvEqTTSbAF9R1uPKwOi5ZdOrKbcdk3Bsev5zTJjRdEODCDlh1ulhqVk/ptYaTHO/IXhbzOVhcLBQJixFvNQ4p17bDnIM7q1hKDiTqDBN7JXcOIN5kiTy80tyU+NsZjkK5i8JF99wVSAWku4yyxsrQwXEHsaWgWvfcdVPSxr4m994+izGN6gbLSp0i74XCLC/wBItooykXjtoUMfIm/VaVDiAi4JC5ocMqB1ri+h18FLSovbBvupsn9PV/jtMHxgMPRbOH4zTcPjAPWV53+pqgxt3DRIMWZ1jzRLYnht3PtA4V6PZtc0l1Sk0QbiarJM90qZ2CGFxzGUiRQdQzO5ZhI8Ph8yea5HgFU1MRTbN8wI/wApz232hX/bDjGXG1Sx1hTpU4HSXf70crscenavxIOh+S4L2k45mcWl/ugkQDqOsarJxPtNULYaADpN/usGpXLiSd9VX7Ze0akaGAxU1CBIzn6H15JvGyA8AGQBYWtYWVPB1srgZiL6TcXFu+E/FVg4TaSZ7p1Hmnx1k2mUvjs+oKboM8rrpOFcYqguy5S0+6A4ONpN7OF7LmZWpRBFFrpgF2Wd+vnojOdI8dXOJcSeWEODAc2U5WiCDDpG955rIo1PdeBEEH6J+OdmNpgRfrB9dPJQuLSy1jpHleeo+SJOjyvZMOwE+9MdIn1Vr9Gw3ZVHc4OzeguoMK2x6/T94U2Ce33iWh2gAkiOtrp21OMmkDBlsRfrIU+KAeAWiNo5H+X7LQqVstnSGnaQW8/gfPNQB7HGGtbBu4gOE30yzYX2hTv6rj8ZCdnO9+9ahwo17LNP8riI7p3VHFMAMNDh/i18lcylTcLECHJCgJpWGNkaoUQ70JNNt7GYxrnS68O03EXlR43E5uyFMuMZnHTQmAddddVlYkgOcOpT8I/KJl2u2nSfJZcdTbW5bunY4V4c0FsTp6bqOngQTmIAdzHPn1VbhHEGkkEBt9YE2OvjOq26oJ0OupCwvVaztXp4czAAn+7HP89VBX4cSZPeIVzMGj3iQRv8KgZi5aR2hjeTbzjRG6elKvwVrvecdd40A8eipYnA0wYADtLlvyI2VypjixxFTLYG8EiOh3VKtxqkDlbmj+YDrGnKFc5M8uM9qVZ7QQYAjQCJHTn5yoWVb2aJMEyPkfEeaMXjWEnIJ1EnfnbzVIuJt126wPoFrMf6yuUl6aVDHkO94RGvcocYGmXNJjUAgj1+yjZiCQBA90WEW++q0aOFe5gLGh4N4a64tN2EeG+qPVHtm0a1Rs5cwna8KarjahEOaLdHfdaA4W7XI+eUTPdDbKQ8PqRakT4GdeQCNwarM4XxPsanaholrXBgAgBxbAcdz3Sq9biL3FxMEu1J5xErpP6hpwQXERsdj1GoKGezNPd4vb4r+AyhHPFPHJyEohdLxP2bbTAjPJjUs9LrI/RATJNrcvUhXM5U/jqigFWHUYH318E+lRbvPRPlBMKpp4qmMs2mY6rRqUKbdb257+ajrPoRZrgeYOvmUuUvw747PqhmRKV0bT0TVbNIyqRotbA0msa7MbZRPP8Am28B4LFUzLzqT4+qnKKxq6MVmPwl0CxnRvdpmgaqdg94BrbwfdLrRbS1iszTcCTtey1+HVmMZncSZMAbmJUZdNMbv2t0X5cxeYECNwPd003KkqYYGRY+XeVT/rFrjLhebDl/iEE2UlPiGYxbUN1A35a+cKNVe1IYFtwZJJJAHLr+bFUatEe9tBgDc/kLXxbhmcZgAR1mXW8vmsevUloHMl2ungrxtqcpJFdIlSLVgkrCCR1PzSA21PUfupMWyHHx+e6iyHXu9bhTPS8pZk2eAYzK9x3PSZ1nmeS16nFGNcSXENIFoOvRcphquUmE+viMxkrLLDdb456xXcfxTtHnNdk2iRF1mvqGfiNrC505KMoWsxkYZZ2p8ViS+J2EDXyVdKnUyJvonrUTbyu6AJNpPzUtOqWRa99dbghXjQGQGmCXTDSLEG3Lom1MeapHujtCRcxBI5zsfqo3tetH8IquYS5zWlpEHNYno0nf7K9R452dQGnSphhtNpIjZ5jpqsx1cuOUmJcZ16iwuAFNhsb2TyXtY5okBpAkyNjBjYqbN/Fb/wBdvT4xmaJaA4wAJ5zEXO0GLqajiHG5yRP97MCOkRC8yxWLc86kAEloECCdxAAnqr+F9oKjRDofOpM5unvbQovivxU8mO3bY3DsqmXuykiQ6SPU79Fg1cFUBIa4vaNxE6bieay6/tJVcCMrADqIJ+ZVQ8XqxlznLyFh6Jzx5H+TFpgDczY2JEbRF+/ZLiq7A0xDdLi4PQXifsudLpSK/wAaL5p8i6cW3+JjXHQHT0CrVagJkAN6BRIVzGRnc7SkpEIVICEIQAnEGN49E1ODig4Gp9GqW6HqOh/LKOUJCXXpZ/VlxOY676R1spmY43JguIAndZ6EuMXPJVipiSZ6qF7yde5NQnJpNytKkShqEy1WpxNgzOsPwhVaQ913f/tKELP46J7V2b9yRyEK/rL4ahCE2YT6QuEISpwuYzGwNhsLpRZ1uaEIpxNScSHkmTk/3BVEIRBkEIQmkIQhACEIQAhCEAIQhACEIQAhCEAIQhACc76BCEA1CEIBUiEJ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5540" name="AutoShape 4" descr="data:image/jpeg;base64,/9j/4AAQSkZJRgABAQAAAQABAAD/2wCEAAkGBxQSEhQUExQVFhQXFxcVFRcYGBUdGBgYGBcXFxgYFxUaHCggHBwlHBUUITEhJSkrLi4uGB8zODMsNygtLisBCgoKDg0OGhAQGiwkHyQsLCwsLCwsLCwsLCwsLCwsLCwsLCwsLCwsLCwsLCwsLCwsLCwsLCwsLCwsLCwsLCwsLP/AABEIAMIBBAMBIgACEQEDEQH/xAAcAAABBQEBAQAAAAAAAAAAAAAAAQIDBAUGBwj/xAA+EAABAwIEAwUHAgIJBQAAAAABAAIRAyEEEjFBBVFhE3GBkaEGIjKxwdHwFOFCUgcVI2JygpLC8SQzk7LS/8QAGAEAAwEBAAAAAAAAAAAAAAAAAAECAwT/xAAgEQEBAAICAwADAQAAAAAAAAAAAQIREiEDMUETIlFh/9oADAMBAAIRAxEAPwD0KmVYaVBTCsBUlIJTmlMangII8FISmpyACgFLCaEA4ORmSQkJQD8yCUxACKZ4KUFNKAEgdKCU2E4pGQFOlNARCQEpCnQjKgGJQnwmkJgQlCwfaf2lGEaPcL3ESANuui8wx3t7i3mQ7K28Ee6O/wCSi5LmO3t8pV4jwn23xDakvrgtAlxLiYETAadToLbrdxP9LrGtAp0XPdIkuIa2NyAJKJlv4Vx09SanheZ4H+lqk+sGuouZSP8AHMu/0Ac+q9CZxKkY/tGSQDGZswdLTO4T3C1VwJQmNeDoRz81IEyASpQEIAhCUIQbn2KdoULArLArScwJ+VDQnhBEDUQnoTBpCaQpCmlIGZUBqeE6EBGWpWhPdT3TYSMhSAqQtSZUga1OIToSJGbCWEsICARAToShMGEgXJXnXtN/SP2Ti2lTiJBL9TBiWtHjqpv6S+LZQGtfGWzm2EmxtJuYIXldTC1Kpc98g5oO8TPugTr0Wdy3f8aTHrZ+N4xXruLnVnukQQXW8jpvp9FnVsQS0N0iZ6yV0eC4FUfT/s2uHiLi0Zrj5c7rF4hSDXcxtBtPI3tb5olm1X0zilYYKA026/mq08PwStV+CmS4EBwAMgESCbbiCOYcFdqJFHtzbYgyCIBnvCBXdMkmZmZOq0DwdzSQWy0Etc4fCHAH3Q4am4tzCpHDQBO9/vI2vHmp3Fca6H2W4mW181TE1KdpLgWmY0EOMO7u7uXvXCeL0sQ0OpPDpGmjvFuuy+ZG1C0gHTcHQjwWzwCt2dZuR72TEPvAPI9NOaXrsWbfSgQsr2ZZVFEGq/OSAWnW0a5t5Wsrl2zJCE8NQgOfYFYYoKYVhipKQJ4QEoTAhKhCARJCcghAASpqVIHkpCEhTgkZAE6EiGlABSEp+VGVIGJCn5UmVAIAiE4IhAcnx/2VpVqv6h4zEZSG2jO02cecDZYbfZp1Rwc4BrQ6wAa1ok5iTuTBInuXpDmrP4kwEXBJGwgepWWc+tMbfTy32pqiiHUWucS4tccrW5ImwDvAyNVzNfgxZTYYc7OzNmbYRJ3E89L3I0XptfgdF7yCxw2MgQO7L+XK1K/CS1haxvxNyjaI0IdEiCBEnZZzLrppXiFHCvksaIMkgGf70k2uR4Lp8Pmw/YPY7J2hOHrvM2zZnMqa5Q5rA8A7W2XRH2QNMBzXAvY0ObGhfF4mfdMkGb36JntPgWjA0iy/9rRInqXAT5kIuW6qa6M4hwYvotNHM2iwRmMy+IgMadNCS87aTquRHD+zpU3ls52yS0zctkSd3e8TGogc161xNvZYOq918rDljQOIhsAbSQsPjXAHMbQaxvugMzAaQGzkDd5cHEz0RNyFt5FXw5aSNLmx+h3/AGWrwztKJDgwtkZpLSWlul2mWkEiNtV3PFvZ5jG53FxbHvGcoAH8OhJkCOhAXM4BxovgyaM2mZb1zatkb7q+W4I7/wBlOM46s6nncw0yN2taItPwnW2kbr0ELlfZXhuGfTFZgkkxm0NrRy22Whxvjww8Q0Ota/hsnMpjN1lcd3UbiF5rX9tKrXEF072iOg0SKfy/4r8VddTVlgVemrDSulikaE6E1ikCQIUJ8JCEwQJE4BEJAwJyA1OhAGVACVLCATKnNCVKkDYSpUFBmOTU+EkJANSpAhMAhUcVRaOk66+iuplQTtKjKbioz6LL2gDa3TdXp2O+n2SNw431UzmjRTjjo7VB+GiDrJkCLba2XH+0VIA/pzM/qGvZNwWHM8gcgHkhd1IDSCfhB15AWP5yXL+1NOa+BEQ5z3z4mmYnoSoynS/He1z2mw5cymwn469Fnh2gc7whhW7iMIHtAO1x4KhxQZq+Fbye+of8rCPm8LXWmMnaL6jnPa2gTQIA094u6NuR5LF9m+CsqGKzA85QA64JYTLcwmDBEeAXdVGBwINwbFRUsM1sQNBA7uXclcO9iZdaY/FnNoU+zGYzcToubqYNzgXEGBptddrxKiwgueCYHpyHJcDx7ijczzSDnB3WwINrLDy43k28d6cbxNr+0OW4tr/whMxNZxdcEnQkHU7oVRo9Rp4t43HorDcbUO477eigDRyTS3lutuVculujiHDRyuUuIEC6x6b8pv4KwHA7/NTyp6b1DGNdvB5FWYXOkg6qWhXe3Q+CuZVPFuIVShxBps73T6K410hXLstAJQhKmQSyklLKACUSmuKY+pCQTAoJVdtYpwrqTSlJKhr4iBZV3YkoC6UqrtxAKY/FBMLRTSsmtxe8CO9NdxQ7gjyhI2wCkc5YtfiYaJGuyyG42o913z02S2G/xPHMAAmTmAMctSPILnOL8Q7TGYRwFmZzHe6n/wDKixLpcyCZzExrbK5ZGNxWXFskgBtOdebr+jVjla1wjrafE8+KzR/26eX/ADPIJ9A3zWm7ih5BcnwRxcHPOr3F3cNhHQQtd1SLEq8bU5tZnE51HkrTMY07rCbVTK/EG0xL7C9z05KuWka22cflqsLc0Ty+q5HiXBROVlmDc2zOOn1UtD2sw7iRmI5SNVHxnH0arRFUAi49Dp0ssvJq9tMdxymPo0hVeGOgNMHS7oBJ8ZCFi+0NHPVltvdAJB+KCRmPWI8kJTHr2129UaQQii2DBNjp0VIY4Mk6gKJvE2ucQOQPmq2y01DRP5yUTmEKD9ZBN0jcULSbHRGxpapk7FObiOY8lEcg3vzGqYHDTMD4funyLS/2kqzg8UWHmN1lCqB9RCczEeSqWF26QY9qDjmrnG4kE2MkclOKp3Vyp03P6wagcQasXtOhQK3Q+ie4NNg4/kFC7E9yoCqOvp91IKrT3pbGljtyd0Gqeaq52c001BtPkU9waWp/5SGqqeYnSfIqVriBoT3hAK+uqeKx0WAk/miWvXja6yQ4lyQWW1TP5ZJ+vaJtJG5WdXrTLWnxVLEToJRsmjVxJcTJ1/LJlLEQIbM37vNZ1JhgTrqU4ugg5vDl90X0nS06sc9O+hc6NDERPmQud4ke14h2d/hHyB+pWxSqBzyZ2A63kn5BYXDDn4jWdygDwaB9Fj/XRjdadzROUDpb05KR+MtYFUnPPMDmkfWGpP2QhpfqlzXtRVzZfeeCNv4b/VWa3FGtiL9Vz+O4sXmZ0MdEXteE7V3YdmUuPOSBO3Xx9As7HPIMBxc0azoT1A8FZxGIljtpBA7zZc7xSuS6LADQD6ncp447XbrtHVxJkkbknVKquYoWvFnzrvcTxUudmBgmxAO3PotHhmPzG4kwcsCLcpXLUHAujWI7+5af6o0/h7z4nf8AN1hk006ltYnoOVk5rieYA038Vz3DuPtqvLcsSJbcbGDPLZbVE6c4mfy26SVztADdxnXbpsgVQdx5/Vc9RqTmk3sAd7zpvHRaeBpN7S7g6SBeDcxEoPiv1LXkx3yqpxuXVysvsNIA2WRXAzmBrHlCUo496aJqTfuOmszF/NRsxegEi/0RVcezBGwHpIVVhIJ8/loqwu0ZzS5icc6ILiQbau/JT8LxBwbEmBbW8eIVF9UAdEhqA7XjX871adtmjjHE6wI3n7qZ1aNz11WFh68G0aaX6GU/tOevefuqiWvU4iBvHef3VQcc94gOmI06nmsxzxoB6lE62O3z7k7sbajuNOJtJv8AmyZU4u8Tz8FmW5b9PsjIOZnw+yXY3F3+syefgh2NcbCY3v8AVZtV8A3PenNq2sfH9p1S7PpdFUbjXTQJlZ8xsB+Qq9Oq2+Yz3ylfVsbjbknujUL2hIgWHr+yYacmfRHa2ER1S1qsQRyv+BTaJEOGeYJjV59LfRZHs5W/6qvI/iJH+qNFp0awFNsmIAnxv9Vg8IrBmJrkkgZn231P7JT1Wn12GKxZb3adVl1scah7th+XVXFcQD7Tyjx+qpYnGZRbVOQtbT4nG5TfSFkvxYMiLE+XrzVHGcUc49IVelX+YKfBfOLtbGaDYXjuWfiqmZxKSo6/oolpMdM88t9CUJYSJodThqcQSCCee/or3Eawblmwc0t7jEg+izsHUMFkTlNiZIJ8bg3VjFPz0iT8TNQdiPuua+3VPSmaYN+gE8iTqF2HCq2TD0w83LQRYTGw8FxLcfGcCAYgd8xK3uFVs9O8lzYAJ1iTbpCMohfwbDJgbdPkVpupFoFxEREX52IVXCUXy2XM0nkevfor1aqw6kxufSVna0gdWkEXkSdP5ZsfBZ+EY5zgRfa4np9VfOLkEGwNvCDr6Kvw1xbB1klt+UgeGyc9FfawczWOzc/pzVRrPHqrONrEl3l6KvSdI7lp4mPlvaVtKyUUo81PSYSApaVILeYue1S7C8gfn4FYZhxurraIHVSdmFcxTyUP03RMGGvflC1soSFiviXJnjDAhRuwo+6vikkNMp6LbJq4YGxEhVKtACwC26rIBJ0CwsRxH3vdALee/es8rIvGW+kbaU9Ex7IBm+/knU8eJMxEnwEqDGY5pALXWBg6wVnc40mF2WjUBHIp1dw16arDxeKyumbHaTpulq8QhrWzrAm/O/1WbXjoziFX3w0SMob/AOrT5LNwzv8AqIcdSQfEfeFZ4m89sXRtTn/xMWdWqRWDp/iB+SrH0dataq0RF3XlVMfXEdTH4FHicRMxGviqNd0lOQrdRGSgJE9pIWjIgEpFI0JHMsDI+qW1aIEJJQgba2OLmmc8gmxBuOQKkfiswcYPwlrhF3aXGxgx3Srdbh7DIgx3wG8yP3lY9WgWQWnMwkgbGREiN9RfdYzVbW2KjHH6+QXVcI4kGi24EjfUz4XXNMrEuFgI1ttoZPjCcXQbaX08vkqym0Y3Tq2cbykmo2IkA9NdPNWKHFWVQcrtBcXEW/ZcaWl8bgCLdOnldGExBZNyJBBi35H3U/jiubt8PxZo+L3pMA8usdymwmLEcjm90E26rg/1ZAyyfktvCcTaWXIsOvd+FTcNHMpXVGvmdtqrOHpNA2je65sVZuHSDuFMx552RjdIyx26zD1mnSPBWWiVy2Eq5d78/Hmugw/EmGBI81vjnL7YZYaXgxShiipV55KcPWkqNEypouSOXlfZRV4L2A1Mhl2WWyHOykBpEidZidlbp4lzmkPLHOk5nN0naBq2145yFPP9tNPx/rtGWJCwJwVTiWIyMeRqASruWozkV+J4prMrSQO0d2Yk2zFrsoPeRHiuDx+N7IlpEHSDqPD7qxgMW2viRSqSWky91jECR8VjeB4qh7R0aMy117wQdReLaX6c1y3LeXbrw8f67Un8SOYEZoJhwm3WDtZKzEZswaCGxOU3GupuenNGAdTy5Xz8TSTrJINg0a2P3W3iuEtZkqXdLMr22AAdLfdIHIxfn0RbIrGWsPEszAOEATksdHbB2w1+fJVGZg5odBBMi4NhfULRp4cU3PDXsymA+nVMW2kjla9lXxPZwQNWwAQZbcR7romO/knKVijjauZ7jPL0AH0VdxlI43KAtJNMtlmyQpJSkQmWyJWwkQmSWREeqa0gTPJNZqgpK2c0ISiEJbPTu+Jw1jiYygSbXPSViYlgOFYcsOGkkQJcL6XMACOulle4zWEU2O/iIkdx3UvEqTTSbAF9R1uPKwOi5ZdOrKbcdk3Bsev5zTJjRdEODCDlh1ulhqVk/ptYaTHO/IXhbzOVhcLBQJixFvNQ4p17bDnIM7q1hKDiTqDBN7JXcOIN5kiTy80tyU+NsZjkK5i8JF99wVSAWku4yyxsrQwXEHsaWgWvfcdVPSxr4m994+izGN6gbLSp0i74XCLC/wBItooykXjtoUMfIm/VaVDiAi4JC5ocMqB1ri+h18FLSovbBvupsn9PV/jtMHxgMPRbOH4zTcPjAPWV53+pqgxt3DRIMWZ1jzRLYnht3PtA4V6PZtc0l1Sk0QbiarJM90qZ2CGFxzGUiRQdQzO5ZhI8Ph8yea5HgFU1MRTbN8wI/wApz232hX/bDjGXG1Sx1hTpU4HSXf70crscenavxIOh+S4L2k45mcWl/ugkQDqOsarJxPtNULYaADpN/usGpXLiSd9VX7Ze0akaGAxU1CBIzn6H15JvGyA8AGQBYWtYWVPB1srgZiL6TcXFu+E/FVg4TaSZ7p1Hmnx1k2mUvjs+oKboM8rrpOFcYqguy5S0+6A4ONpN7OF7LmZWpRBFFrpgF2Wd+vnojOdI8dXOJcSeWEODAc2U5WiCDDpG955rIo1PdeBEEH6J+OdmNpgRfrB9dPJQuLSy1jpHleeo+SJOjyvZMOwE+9MdIn1Vr9Gw3ZVHc4OzeguoMK2x6/T94U2Ce33iWh2gAkiOtrp21OMmkDBlsRfrIU+KAeAWiNo5H+X7LQqVstnSGnaQW8/gfPNQB7HGGtbBu4gOE30yzYX2hTv6rj8ZCdnO9+9ahwo17LNP8riI7p3VHFMAMNDh/i18lcylTcLECHJCgJpWGNkaoUQ70JNNt7GYxrnS68O03EXlR43E5uyFMuMZnHTQmAddddVlYkgOcOpT8I/KJl2u2nSfJZcdTbW5bunY4V4c0FsTp6bqOngQTmIAdzHPn1VbhHEGkkEBt9YE2OvjOq26oJ0OupCwvVaztXp4czAAn+7HP89VBX4cSZPeIVzMGj3iQRv8KgZi5aR2hjeTbzjRG6elKvwVrvecdd40A8eipYnA0wYADtLlvyI2VypjixxFTLYG8EiOh3VKtxqkDlbmj+YDrGnKFc5M8uM9qVZ7QQYAjQCJHTn5yoWVb2aJMEyPkfEeaMXjWEnIJ1EnfnbzVIuJt126wPoFrMf6yuUl6aVDHkO94RGvcocYGmXNJjUAgj1+yjZiCQBA90WEW++q0aOFe5gLGh4N4a64tN2EeG+qPVHtm0a1Rs5cwna8KarjahEOaLdHfdaA4W7XI+eUTPdDbKQ8PqRakT4GdeQCNwarM4XxPsanaholrXBgAgBxbAcdz3Sq9biL3FxMEu1J5xErpP6hpwQXERsdj1GoKGezNPd4vb4r+AyhHPFPHJyEohdLxP2bbTAjPJjUs9LrI/RATJNrcvUhXM5U/jqigFWHUYH318E+lRbvPRPlBMKpp4qmMs2mY6rRqUKbdb257+ajrPoRZrgeYOvmUuUvw747PqhmRKV0bT0TVbNIyqRotbA0msa7MbZRPP8Am28B4LFUzLzqT4+qnKKxq6MVmPwl0CxnRvdpmgaqdg94BrbwfdLrRbS1iszTcCTtey1+HVmMZncSZMAbmJUZdNMbv2t0X5cxeYECNwPd003KkqYYGRY+XeVT/rFrjLhebDl/iEE2UlPiGYxbUN1A35a+cKNVe1IYFtwZJJJAHLr+bFUatEe9tBgDc/kLXxbhmcZgAR1mXW8vmsevUloHMl2ungrxtqcpJFdIlSLVgkrCCR1PzSA21PUfupMWyHHx+e6iyHXu9bhTPS8pZk2eAYzK9x3PSZ1nmeS16nFGNcSXENIFoOvRcphquUmE+viMxkrLLDdb456xXcfxTtHnNdk2iRF1mvqGfiNrC505KMoWsxkYZZ2p8ViS+J2EDXyVdKnUyJvonrUTbyu6AJNpPzUtOqWRa99dbghXjQGQGmCXTDSLEG3Lom1MeapHujtCRcxBI5zsfqo3tetH8IquYS5zWlpEHNYno0nf7K9R452dQGnSphhtNpIjZ5jpqsx1cuOUmJcZ16iwuAFNhsb2TyXtY5okBpAkyNjBjYqbN/Fb/wBdvT4xmaJaA4wAJ5zEXO0GLqajiHG5yRP97MCOkRC8yxWLc86kAEloECCdxAAnqr+F9oKjRDofOpM5unvbQovivxU8mO3bY3DsqmXuykiQ6SPU79Fg1cFUBIa4vaNxE6bieay6/tJVcCMrADqIJ+ZVQ8XqxlznLyFh6Jzx5H+TFpgDczY2JEbRF+/ZLiq7A0xDdLi4PQXifsudLpSK/wAaL5p8i6cW3+JjXHQHT0CrVagJkAN6BRIVzGRnc7SkpEIVICEIQAnEGN49E1ODig4Gp9GqW6HqOh/LKOUJCXXpZ/VlxOY676R1spmY43JguIAndZ6EuMXPJVipiSZ6qF7yde5NQnJpNytKkShqEy1WpxNgzOsPwhVaQ913f/tKELP46J7V2b9yRyEK/rL4ahCE2YT6QuEISpwuYzGwNhsLpRZ1uaEIpxNScSHkmTk/3BVEIRBkEIQmkIQhACEIQAhCEAIQhACEIQAhCEAIQhACc76BCEA1CEIBUiEJ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cut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upload.wikimedia.org/wikipedia/commons/3/39/EstigiaGarciaVe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1"/>
            <a:ext cx="9144000" cy="7072331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u="sng" dirty="0" smtClean="0">
                <a:solidFill>
                  <a:schemeClr val="bg1"/>
                </a:solidFill>
              </a:rPr>
              <a:t>Laguna Estigia</a:t>
            </a:r>
            <a:endParaRPr lang="es-ES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71604" y="292893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u="sng" dirty="0" smtClean="0"/>
              <a:t>Hecho por </a:t>
            </a:r>
            <a:r>
              <a:rPr lang="es-ES" b="1" u="sng" dirty="0" err="1" smtClean="0"/>
              <a:t>kerly</a:t>
            </a:r>
            <a:r>
              <a:rPr lang="es-ES" b="1" u="sng" dirty="0" smtClean="0"/>
              <a:t/>
            </a:r>
            <a:br>
              <a:rPr lang="es-ES" b="1" u="sng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 </a:t>
            </a:r>
            <a:r>
              <a:rPr lang="es-ES" dirty="0" smtClean="0"/>
              <a:t>      4. A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encrypted-tbn2.gstatic.com/images?q=tbn:ANd9GcS9qPiUcK68SeRIe8kSl0LA2s7VXWMx3t8JNnFm145wuUlunyAdUrJ0WF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5286388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GEA.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sobregrecia.com/wp-content/uploads/tartaro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TÁRTARO.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  <p:sp>
        <p:nvSpPr>
          <p:cNvPr id="19458" name="AutoShape 2" descr="data:image/jpeg;base64,/9j/4AAQSkZJRgABAQAAAQABAAD/2wCEAAkGBxQTEhUUExQWFhQXGBwbGRgXGBgcHRscGhwYHBgcHBgaHCggGBwlHRwcIjEhJSkrLi4uHB8zODMsNygtLisBCgoKDg0OGxAQGywkHyQsLCw0NCwvLCwsLCwsLCwsLCwsLCwsLCwsLCwsLCwsLCwsLCwsLCwsLCwsLCwsLCwsLP/AABEIAL4BCQMBIgACEQEDEQH/xAAbAAACAwEBAQAAAAAAAAAAAAAEBQIDBgEAB//EADkQAAECBAQDBgUEAQQDAQAAAAECEQADITEEEkFRBWFxBhMigZHwMqGxwdEUQuHxUhUWI2JykqIz/8QAGgEAAwEBAQEAAAAAAAAAAAAAAQIDBAAFBv/EACMRAAICAgICAwEBAQAAAAAAAAABAhEDIRIxE0EEIlFhcSP/2gAMAwEAAhEDEQA/APk5Syh1+8TmgM4++seWGO9YliS1OQ+kQfZuilTBwWPSPA6vSIs8dkoJoY5irsulitoKZmFjpEJEpqxbNtWIN7NUYUipUwm4b3rHEqrSJKkg1hhg8NS14EpJIVr9KAkmLkSSaRfMktaDpCQIjLITbBkYYtHZmHOWGEnDE3MdxOGaorEfJsZIyOLltSBgBDvH4ZJcOcwhRMktaN0J2hGtl2CmMYdSZzwkwcpy0OJGFU9ojmo1/Hd6LcRLcUhVMlte8M56lJDGAJ0zeFxtlcsUgBV6x5Q0EdWnnFKnFnjUjOUzHEWSlsHaJTxmAIqwrF8iRmyj6Qzkq2dGDcqRXJQ5hvwNQCn50gGdNyqKW3FvdYcdnMPLKHWCVEnyY0bZ4hll9bZoxrjOkUzZSkrUSDc103v5xZwuVmmVh/iMMmZKyhRu3iApz6QBMwQlTglKipOVJJ5lx9vnGTyXF/p6OOW0h5hwBB4l+EnTeFgUAGMMMFjPAQLMWfoSNYwSTezTlm10ZTtFiUqX3YSSoA121oOkJpaVDRwavFi5SjNF+o5/WL0SQFKBBd/Ddm0b6x7EEoRpHhZJvJLkyBRyA3izCYcGp3j2U5m0A/vpHRLIpoYNk69nZ05wdXgfuOvzg6Wip8MWMdh6RSOkSk7Mw3iN2inEKewhliEULNozc/5gCbLsah6/1FFK9gnCrSJy8P8A8eYsXHypE8LJA8SrPYaxObiCVFKU5RYByaQXLTlux6/iJTk0VxQUtpHpqAHIIZ7xVNIYQRnK6nS0VKS8Rs0tWcky3akOcNIAHSA8PLYfeGmDluHiU5GXK1dIHUitoOwXDio5tIHVLIMP+FpNhrEpyaRnIzMIwDRxeB8LmNB+jYAkQDxEkC1DEU7GToxvEsIAVFri4jPYiQatWNVxKWFFjSAJ2Dq4BaNmPJS2G7FXDkMoA3jaYKW6efnGWk4f/ku1dvX5RtuGJBSGrvvEfky6ZSDpC/iHDwpJNmjJ43DVpH0DFGhF4yeOkOpVGpE/jZGnRtSUomVmIIvEpYi+ZJYdPppEsDKzKaPUctWZ4w+1FZksHYc+cew2L7v4WPOtL0juJmsSIolAl+dYKVrY0p8JfUuzOSo3Nbw/4atXdKyNnowPukI5KK0DE28oe/pwlBUDmUzs9g2rXiOWuhoS7YgxWKmJUXVUUvD7h2NEwJJWczMqlr66iM1PXmNW8gB9Iuws8oIKacopPGnH+k4Zmpd6NMucSHc9Ra1PnTzgKZjlpKUpUzpIPnRv6i3Bz+8md2GBYkh6Gz9LvC/ieHEuawahY19esRjjV00Un8hvplqEvmrUag2gjDTHI5CphTLxIJVzeGcmYMpA90h5xaEi0wudMTYKFT76xYjClvDUne1desLwlqAbNDTh+IZbEFyG9IVpx6ObTWyC8Kol0O1KmhHm9X/EVd1zHr/EGLmlQXe7AU83gVztD8rINUJlCkUz8OSlqe/6ghJc0i4KRVy3lDybVUVxtO7AuEYYqVT+ovxUslbAh4Y8LSlMsr5lughXi5gV8D39d4jycsjNSiseG37LJEkksTQXNPkBF+FkZ10tCqRMILZjrTygzhvEcix/jqP5gzhLdGVZkPlYN6CGeDw//GQLj57xVwtlqKgXAMNF4uVIW6zcWFT59YwZJS6RFpPYqnSgZqQ1gH6xseC4Rw7UjK9m5wn4lSQA2V0h3IY760ePp+BkBKAwoIn8htKhILYrxMuFuKl0aHePQfX1hNxMEJp6xLFfQZMyPE8OVTGSkONf6i7FyylFgFQy4PgFOqYo0O/2j3EUZn2jY66JxvsyWAkEzgDqeUbPh6XBAAeMvlCJgUHJ0BpGo4RPBdZYBrPrrCZouWysZIhiJZFWhHxDBgpKnZvZEaHHYpCRU+QvCHEcQRlUNdHa0Qxxldo0xnRjJ00FRfX3pBHA5JzKDWgTE4xK1hSdGfye0VfrlZiQVCmh90j13BuNDwyxjK2T4qlNS2rQBhzWJ4zEUZ/WB5aqxeKqJmnK5DRCgBaukSm4sin3hcuYYlJGY3hePth5fhIqOw3+UES1jKHHiDMQdruNYjLAEUlbG8FbE6LJQIWC9zd+cWYtAzOKg1bnFSlgKGvWJTy5DbPDLsSR2QgOaNB0pLWgPD1pvbrB6UZQ4cHn75RzVsKnSCmzMBfaGA8SyQ3wsTztbyhXIfXntDfCqZibnTyYfLWIzi0NGdk1YcqFRrYc7mCf0aN0/wDuY6mckhzA3fDnCRk2Foz2UJdJuNTAqy539/1B8zhiyakVNyb+UDzcKUKyn5RaE4vphy4skV9k0VqWQGSTUVtAyFUaCpq6M1T7vAhuaxzEi29M4pLV9vFkgBVto9iEhg319YoSmB2dNehnhpCwrwkhtQfxBclQd11O5qfWAJONWGSkNS/3i2TiiQQpiQbm8RlFiNGl7BjLjJZIuVehSY+vJnpAy3MfCJeMKVBaaKFH8jG77BcXQTO72YAohPxEVbM99nHrGPPC/sCL9GrxGISk+MxnuJTwtVDQn5bw87mVNGZBCg7ODqDWwgOdg0h3Bby/EZsdRY0toXT8chKAlJc7QqmzSu9BsPdYJ4qgCWpSAPPpFEvFEkpAFOTeo0jQnaO4gXEMKAnMQfIwtStjSnOG82cSGUHBtVoz3GVlsgTRql6Dlzi8N6Ea2GLxBUQAxhXx6YUoYgVp7ELJeLVLJAV6W6wPi8SZhdSidouse7GhEp7rwuzRCTLi5c39vziEucBTURo2O+yvEynEDS0sqDJ01xsNY4VAC14KboX2VrLn6RNIp5R5aSax5mpHDosSOURYZoslkW1rEViwhUFrR6eg7RZhA9D5fOOzU0B2Z4rkKtBJvosmUU4oeUG4NdBAmJFRFyF2gqVIWrGKVjahaDJOLQHctQV5QpmHw+kVAkCtrQslyGX1HiJ4JPicGheCP0adhCEAXF7xPv1bxPg/QeQ8Cdb01/EAY1ImCjZhqNPSrRfLmh2FT9IpKGUQDQN8xGDG+Ls+rzYuaoVTEpBZ3poPvApUB5RPGOklNQx3v+YHUqt6R6K2j5eUeMmn6OKFemsSCq1eK+8JpvpE8uYgC9oNA0+i8r5iLMGl1gGgOv8AcC52uIiqc8LxtCs3Evs/nZ1tzhnhOB4dH/6FajfZ78oxuB4xNSpB7w8wW6Xh2e1CnbMPIfXlGGePJ1ZyRsUcVRJQ0uWQOdyTzgadx8kPnAB0jK/7jCg0yulPnHJmOQEeAjk5bfrEvDXaHVGhnkqABNB6db1hfPwirgv73EIZXFCixersdGiGJ46p2Sw5xVYZejuSH36xYABApQGlesZ/jmPWkmqa2TQ03hfieIrNSXgEh3KjGjHip2wFWUk11iSmF9LDlFKp5iIlqJq598o1pC/4dmTRmGWOSZTmpy9LxcMJatGd/t6xfKwDsadNvf3juSQyxyb6BMniCRUR5PxeK0Wz0FLaUisIKiwGwpzjrs7jWmETJwLs42AitCS/0fYx2WhSEkNUln5C/SPKDnnAQ7VFy5oLgNQ7bRUVBxFEw3aOvHcRZTYeFAoIEDoZhyiMnWPIL0jkqJt2Wzg8XYWtN4ryD5ViWFUxggQ0lyQ3LaA13gyWrwn6QIRaAkFvQ0EuX3aVIAAIqCag8tTZ9oEznn84rlralxtzgnvuX1/EKlQGF4cM6vSOBLmvKKMViCgAM4NBFEnHKDOE301jzVjk9n1+X5GOD4t7O8XkZmULkV5x7D8OTOdCEhKgHck0HMm/toKJStLPE0HICp6WpdtBDxyuK4mPP8LHmfNOmK+P8NRIWMqgXHwhtgCX1DvCxDgggWMFcWmHMkm+XTmTAi0KarhzG+FuKs8HLHxza/CAQ5glOF1De/6j2G4eo1NfPaCVYAgPUb8m6n35QG1+h3fQPLAvEFLc7D5wVNwhZ3oGNdX5aeccTNSLisLf4Px9PQPaoDxwzzzfnF0oEuQAx1PnFgw5Uk19G96iOdexfHfQKMR5xUuYSaJbnBCMF6WrveIz8KQHrb3rtDKhXB/hGprFExQflZumscmKUnV4qkgqJOgcwyQFd0XoQm7aP7MdmLH7X9bRRNJYViwJcGDQ1/hNAN39YtTNVoRUV97xTLcUjgd21IgUMn7I4knejRZw4KzEgOw9NiYqmS1JAcM8TkKABIJzU1bfnWG9E+3sKmSFEOwp16/zFJJSWNW6QwM0BIVYkJNS+4PWFWILrLVrQQsdofJKpaJTEk3YvWKphictIrUv79I4u1dDDIm97LE2v6RySqp2Nogs2jiTpBFDQXEV5ohh1Ujy7wEAITPMeQC9IhhkPFqw1jXk8G/RzWiyRS8E92d/pFMoeognuzz9R+IVnI9PUJisoBZLsdH16x6aAyU/uNXOlIHwimLPFcyYSo7jeMqi1o9HLm8jc32xrg8Ikg1oNr/w0VYnDjKFpUspdgFNdrhjWGnAOHLWCXASXABvS9dBYQPx+RkUlIPhCKU5l+ptEXJc6RX48pWrYk4olzLI1cfQ9N4lJSFZbAmgBV9op4nORlQmuZJhdLcnzeNmNPhszfNUfM2jTSl5GAFr86N76RwKUWo7m3WAJU9SlBISSo2ABJ9Lx9H7O9n5c05VLIISCEpApVnUo0BfSIy+vZHmzJ4rs1NQEE/DMWE7lz1pTrBfEsFJly1y0y0FmBmElRfkaNoCwasaft3wyapMtMrLlTRgXVyJ5fOFaeBzpWHMtYzLJIDHcUCgecR5uk2/Yy26MFLUomlS9m02paLDOWzAUFzp7/jaG/absyrDBKqFNHfc1b6QiE1zlFEsdqva/PrGpNSVoPWjuHnlKzR3u1Wejj1MV4rHVYJPIk1rcuLvF0vClXwpYb8ufnSF+LllKiDcXh4pNiSm0gRRJNT5RfhgRQUCh8onNwZQkE/u0f6xZLClkBCS50AueUVbJxfspmS2LF/QxbhZKlqCEJKiaAB9WH3g/BcNzy+8mP4VMQ2gB1uC8ansfhDKxAWUBgkpS5o7h66xKeRIoovjbM5xzhiZAlZAoKyuvMQRm1FIV4o5SxBC7mun7R6RpeMzgiZkfNlUVP1BB8JfXcxTwrAS8QtajVVGJLgMLKFHCrA8tIClUeTAm2+KM/isRnbMGLC0Qly3LJh7xfhiEAEAhQDEaOmijW73/MaCZwVGKly1pCs6kJfumZ7EkENTWoMB5Yxobxt7MJMk0q/SIS1ZXYAGNl2p4TIw6Ey0rSZiUpdsxKzXMouGTWt9+UZQ4UqIa5hoTUkTlFplMssaRYpBPXp/MPuH8NSnKVguCQUnUEM9rfiOcZwqGWpLhQy+jNvWkcsqcqHeJqNmcnCoEelYdRUAlKlF9ATBmFMvIoLcKJGRY0uFBQexcQOFrBoSADcH8RWyP+hmJwCpYGZJBIqCDA7PBWJ4ktQ+NRGoKiX8jAiTXrAX9AXYMsR13iyQlzTZ4GCWtF0tMcxo/wBCpYYPvBHfHf36RHBy3BL1/gn7D1jjcx6xPkM4hmE4aF5C97mhrrY3jmP4aBMQlJcqFC2rkV0Z/oYqwfGO5zJILEhkhqNeutIb5ytIUlI8KTkNQxL/AJfzjJJzjK30bIxjWgeWVd9lS2SWcgI1IVU86j5Qfx/BEyisi1vk/R3+QhPwCcSpgKJ0DX1842S8TnR4mszNo1fk8Z8snGdIdNqmfJuIK8dLinnWIzFkAHnpDL/TEqKyHUnxMA7gh2EKJ0pY+IMOhv8AmPWg00kjLlu3Jrs0nCOI4qb4QshADFQSkEDbMA5frG77HIyyipSznL1dywfL1jA9nuKIRLKFbvShU7C9vKN72SU8sMKsaEOQz+W0YvlcvSJPpCk8QmL4gSfElKCSoOA1h/8ATUh9h+0IKHmpUpSFl6MWqQKwjRjpSZ60JfPMGY7eGqUg+ZJ9iGPApfeSJqARmmFRqHa7fKHxSS1PSo6WP/mmtsl254smZhlp7rKbh2amoI5PHyxID/Ex840fGJx7k4ecWmIU6bkgah9moIFRhSiXlpUORS9Kc3hsS4Jr+lZ01H0W4BX/ABqq1G1AfWo0/mB8Pwhc6aGSFBnoUigp+4gXYNEpcmZLRlWhSXqEqBD1FQ9xrGq7KYXNOXLyjxSlDN1y7/8AZj67Qk5uFtBjFPszvGOFYoq8cthuClgOrsOmsV8HxHdZ0lKQpKtyCNKHrtGn4vw9WXuihWzpBJcUFhWMr2m4eUzgT4c6cyhsojxBusHFl5riwTxLsfYHCIkzSpJLqAypzOkqJvzYvf0iXGcepCJaQMsxKqEBnJPiNhc6RnEcUUnue7UpksVEuKkAqG9LPqzxfjcepanWc1jcsHANtGJjuEuVse1w4h3C0Sl4jPONVWQanxPoxpq+jQ6lcKRh5xDkIBCqG4Hit1G1ucYjDTbly+ajXLMw66eQjdLwi5sxJAUpyM+YWTqHezOInmbg7vR0aZSjg36iVNUsMoqJCnLIGwqynZy1HI2ilGOTh5UxEo/Apktcg1SpRdq1FtOkbHixyy80s5SkME/tI2a0YKdMR4jMJJXawKtujfaI4s/ljseMadinjKgsJmVC1FWbxE/C3iD2d7RRhAxCndvMiK8bKUkkGzkhvJ/fKBZU4igJIagjdx+tIlKVuzbYcCaBmqoC76Vb6/OF6MIqaZiHoE3I5gD6j0hdMxCpQKhQhA+o/mGv6tk5hQr8J8tfnEOLj0FO3TFaOBNLzrbKp8pCgaoLFwLP70hNj8KUEMDl0J1ahp1jcYNH6hCjmCRLlihoHrf51Y+UEcU7P55MooSkryOS6UuDXOwFr3L26RaOWnsnNKj5sgu8EA+6wXP4QUk7C506PAsxw1PvGi0+iNNEUq+frBQU2zwKkb1MFSJQJBcJY6tAbQYpt0g2TLL0HvpF/wCnX/ir0gDFLU4BtoRY8+cUd2n/ACHqPzCcf6M21oKxU8qIUwc/9RQ6aVGkGT8WZMvu0upX7yQSHN67PBRwoWCpXTXxdPd4STlFLVJcGmY0YsQREFU9fhpi0g/srMI7zyvav3pDFXGQZqEJV4QCH0MZ+atRSEpohtKudXaLcThJaUIyqJmFidRX8QssKlJyY/lSVIJm4ruZy0ZUlOYhwGJFw+h0+cLeIr7xRvl0Tt7rB3EJefKoPnIAWk0AIAGYHY3aBhgrfaKxpb9kZSb16KeH4B1vTKmqn+m9Y3HY/FspIJYKWQPMRnMNw96JJfcGH+E4epISXcj4aNXctUxLLLkR47TApvZ7PilhXhlSVAlbtQh0pBfy6CGi+IfplJykHMoBKbkuwZzUBoE43hV/qEzXUtKgCUOoALAAJpRQo7QmThp3eiYoglKgQS+hcdIDippWysJKNpFvbhDYtTAjMAW9fxF/DJEtElE2aohzmAHIsOtQ/wCYr7ZzlTFompDZkNXqHHk0CYbFrWlElQSoMxD/AApAJzOBRg8Mk3BUdN27Y24l3s8pLJyiqVk1rSxqCzUjY9j8B3aSpYYqDbsAXF6h4yfDOId1JTkCwp1AlQUHqcmVxlAZqCGHZ7j3fLyKUw1qGcWrrGfLGTVLpFI1RHtZ2qXnMuWopALKIpXSt4xZwE2cp1FSkE1UXI5kE7Q24rgEy8XM7056lXIg1i7/AHBLDpJKU7AG+46fmLQfBJY1ZRYVJcpukL+I4FKGAcJJJL3GrP70hTNWkEFOmhc03h1j5BXVLKQbKRccikQqnYUpAGUks7j6n8RbG9bBlhXRZgcT3c0KlgEguAQ/IFjtDNPH55WXmlJP+AAb0DwklYdhmJD7Rbw+cysxANaWhpxT7Mye9GvlzFTpZTPnLUxDMWFrKYA3jP8AEZgWtIScyUUCjc2pYUEPuz+KE1a5ZGWgUGOgofrBEjhbuiYhKSVrLihYBOVRu5JJ+e0ZlKMHVDqMn2ZA1UQa/wBQumoOYsOUa7inDJYmeAFNgUipPSsXY7hyESwo1fLVhQmjEiKLOlX9D4ZMyippCcqhSwJ6kwfw9RXkQQWJorSxjuIR4i7Mag/Krx6QhRLIdwLPpyf6Q72iY8wvD1y1K7tThQYjalesXS8TNYSxmOUM5UGto/ukKsLjJuHcFIGaviB/N49hOLZlnOCBy9iIuD7Ot9BeMwkwoJyjMq/5jNT8MoGoZt42MzjiMjhRLA+FjGPx+MVMU6rbCwiuKwSt9+gVc3RNI53ZoVH8005RJEvWJS8OT4jppyjR0IkcmTXGjM45Winw8/n+IZyMIFKS4uLPsNurQy/02Xz9+ULzSKeOT7NBhsAnKE/uI1rU1q9bPCjimCRL+ID/AMhcQ8xc91ZnFXFHNS7Vo1dj6QsnkLOVbEa100qNaGPMxuSdlGZ/GyEZAUhQctWhsKgbQuw08AgEe9I1R4eii0sRV0p/cDz1OsB47hMukyWpKt00cN72jXHIumTaBZE4E0BbM1jX2KwRITShBpcMamsBz8cfElLhCQa/5EDUu9Dby5RHs4AVAZvETROhYPWOnGo2Pji5OjR4PDm9aC8NsO9tNQYX51ywcygytEt9Lt9I7h8UhYqSN33F4yqTex82FxHiJSD5RRMwiWp+f6jspBHwl/SL0LIPnHKZncaFWK4b3iEpUPCC4FKHXSnSFS+BJBJDjQsatGxU2jiu7xCehK0tR2h4yaOsUyUEgHKDopSzQasx5V2vGdxM2WmeVJT4WrlDORXQdYfT+CzCrMlRSkaAuagj91GqYVYvhSwpTKc0L9NIKq+y8Jr2DY9ffLM01JFAKCmj/J4V8RlhaQUy0pZ35gWveHUjDhKMilKLMXAN33sYWzJgchRqzaORppDQbTPS44pw1rQkwpWTRRHTrUR1WKU5c8qbcyLmGSJWaWsEEAfDlKXNnBo51q7QpxEoJcAnoW/MbVUuzyJXHpl+JmUj0mblq1ecdwmHCknMWCWc8tfWLUBspb4Tr1o/SFbS0PCDa5DjhXgmIWFATP8AEpUxpuGa1xDmZxt8pWpKSoEOOvOwFREcOcyUqUQFZX6A2eFYlFBZQYuSGZmBsOkY3Uuy1MZ4rC5WnEhSUl25NQ82+wgBGCViVrJm5EiqU1IN2O2kFjjAXLUlbHLrSwpaAeF4sP4TkUlmJZlXDM4amnz2WKkrftD2uNAfFpKpKggqzUBfrDvggmZMysqZaqITZ2dzT9vMwVwvBBalYicAclEghsxYlyDRg79W2hZiOKCctS10SDlTzfVoo5utEoY05BnFMLKUtyonNZId0kttfbpCbA9n8VMcpkqpqSE9fiIeCcOJrukd6X8Lh0pFnc/TqYZ4ntHNSyVFqhyhNuer9IClNaWwyxpvWqFc/BLw8pQmJyLUthUfCkEluRJHpC/GygkpS1WD9TX1ZqQ64rxdWIaWySlagkODmABYnfnFPF1/8hyMVoT8SmpXQMxI0Jh4yd7F8ehL3TOFUILQTgMJnqASUliA7l7dOsXccWyQkfCAOrj6+UG9ncC4zO61Fm2AvTnFOX1tkpfV6CJvDDLGdRSEZKpI8QLB05SHodoh+o/6J/8AUfmNLxP4FpLjcu71D0MZ3vU/5fOIJ8torCX6BiYopSQTmUQHarXH9x0JDlYY1tQt5g+XlEcPMGRSUqAzFk7sK0OjgV8o5wueB4fDlBIe/oIWXRRRskqegOrIc2hFnP8A5OLa3hfOmqzlTNuXGrv99Ycce4Ys5TLBLvZmFmrCWWsgkmr0yl2po7Q2NqUbQGpY7X6cHDlTX7tGQE3IpzirC8OmS1ggZgkg5kw4lzjLYJOUEWPzFev0iZx2W4BJDAAU8wLtDPJLpEUq2Q4svOQQrIQLvUU+fSEndrMwd0VqcOdifIAC0MsYgqy3HirT0Z7V+sGyEZSEhddQK+tIWD4RK5MvNdDXs8mYgeMBuZJP1Yf1D0zEG7NuaxmxPKbmOTeLNRz0cCItXtEDRTJiN/IQNNxgSWfm1IRq4uTyEDDiKSSaPzEMoMBqpWLDVjIdqsdN70CXMYH4QksRZ8zal45iuI5iEKUwNSxu2nKAJndAkuo9SG1+UVxx4uzkl7B0Y2dmBWrvAKFJJI6decNZEoTHMsAKGjAEdd6bRnxN7tQIYk1uW5el/SLv9WSVpUBlq13NqmjVjRKDfSG1WmEY+QqWr/k8IraFGIIag8LtB81apkx2UUgb8nNWML8fOCjZh5iv2h8aJyTqwyQlRyhF9qVbfpBvElpY0YjbX5e2hTguIlLCjNfLWDaKYqBAzX3bn1hJRfK2a4TXDQfOxJUpCwVpdnSQ4pQtuOUaOSZawVlRCg/hNQdqQhkYhtWAND59IOkzkLQXopOxp7rGaewql7BuLTypnCEsD8L2pekULwoCcyZiVAaJLEeWvrDTC8KzpJOXxefypSFuL4OZX7uWUVfZtRBjKPQW2nroKw2OnTU91nokEkknMoE0cgOwqPSOS5q5RBCQovfK2QchvzaFhnCW7KOc3AcMNOURTjFGuaY/MuIrwRFzaehoji4AOeWslR0IFRZveseTMkgpWhXhAJCSXykioJ3exhYcapgJiXbpHBiJRfQkNe/pA8YPIxviMchBExIfMfNlAFweoIhQriKQSEhR5tXcOYqnTwRlem1WEbnCcJTg8EuazzlyySdnZkjzvu0CXGC2cskn0YE4gqUA1bBzT+I03A88ou4JetH0aAezeBZeeZKKiD4QaDmTqekbnCcOkLZWZk/uBPiB2G4jsuSK0TpyFs6VNn6EuasGtz0ir/bq/wDH6Rr0TEkiUgNu2gOnMwX/AKbL9vGPzNdD8a7PkqMGo5iPCkqKiDv8vvFc+UZYStLHKSNb9NaxVxDiCiMoLPa5POsAzcQpTJNkn4dDWpO7xqjGT2y1qPRp+GYzwEGYlVNy73cPzijs1ghOnzFkgJSaUBerkMaClHreM/Plh05edDUfSNZwPGJkywkJqEZ1ENqRbn4hEpQ4JuPbHyZOSQT2mwqe6znwqBLdDUjozehhNh0FISpSSlBDAtuKH3eBeJ8VXOJslFgLluZgWZiJko5kq8J8JSailqGGx4pcVFvZnbSD8QUpSUr8T16i4PSI96QNUjQN99ukD4nE50ZMoCnu5YOP2+cWSJaloSmgF7nTl5w/HWxSJnPvX35RKRJJNqakxZLkBLvVv50iOJx2UDMKMPhOhrY9IH+AIYucEKABJpV9zo0CKxCVGrjcgO3NoqnTAsggMBzMWn9rEuajy3HnFVFI5MicAVBSkgLyGoD2uDzcPAYOVTHQ22a8Gz8QX+FIowZwx3eBpwJWHU5Jauh+4iisZtC7FnxHcH27RUmUM13i/IfGxipArTSLrog2rGeHxXxJoKMf5gfEK7wlrt9x+Is7pKgpTMRcaHfzeIyU5iSAAnVvKJqk7RZv0yEvDsoJeutrX2iqaog8nt7MXow5Kiyi+sXTJAeDfsSWtFYmkXJGw0MFYfiCWKSlWUlyzOW06RSnCVrF0rDAMd6XhZJBUmOpHaXIEoSghIIBUdukRxHGEGaCHIY+IVuzUNiOULCirG3U+UcVKGZhSIeKN2UWVhOIlgkqJDvcG4ehZqFoHmqGVgPP+Pd466swTmoeQiGJVlFIdJiSlZQJgAIV6xp8N2NogzSRmYlIuBsTWsB9m+GIWEzVOSFmmjg063j6EhOZidn9dollytOogozo4FJlsUy00LsXL/ONFw/iqClEvEJCTQOfhU9AQ944ZAYu8UTpCAEZ0BWRwDmIJBLspriM0059jQa6HGN4UhsyfCdwB6NaMjjkzpWdWZJIc+AVKXuM21CRpzh7O4xMyABCAkf9lEnapTAUyeqZLUSlKSkMcpJ9HELGModjQ3oS8KWe+RMTNUSVVJL0N6Wjdf6qjePmPB3TXb7RoP8AV+vrBzw3oaCTW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0" name="AutoShape 4" descr="data:image/jpeg;base64,/9j/4AAQSkZJRgABAQAAAQABAAD/2wCEAAkGBxQTEhUUExQWFhQXGBwbGRgXGBgcHRscGhwYHBgcHBgaHCggGBwlHRwcIjEhJSkrLi4uHB8zODMsNygtLisBCgoKDg0OGxAQGywkHyQsLCw0NCwvLCwsLCwsLCwsLCwsLCwsLCwsLCwsLCwsLCwsLCwsLCwsLCwsLCwsLCwsLP/AABEIAL4BCQMBIgACEQEDEQH/xAAbAAACAwEBAQAAAAAAAAAAAAAEBQIDBgEAB//EADkQAAECBAQDBgUEAQQDAQAAAAECEQADITEEEkFRBWFxBhMigZHwMqGxwdEUQuHxUhUWI2JykqIz/8QAGgEAAwEBAQEAAAAAAAAAAAAAAQIDBAAFBv/EACMRAAICAgICAwEBAQAAAAAAAAABAhEDIRIxE0EEIlFhcSP/2gAMAwEAAhEDEQA/APk5Syh1+8TmgM4++seWGO9YliS1OQ+kQfZuilTBwWPSPA6vSIs8dkoJoY5irsulitoKZmFjpEJEpqxbNtWIN7NUYUipUwm4b3rHEqrSJKkg1hhg8NS14EpJIVr9KAkmLkSSaRfMktaDpCQIjLITbBkYYtHZmHOWGEnDE3MdxOGaorEfJsZIyOLltSBgBDvH4ZJcOcwhRMktaN0J2hGtl2CmMYdSZzwkwcpy0OJGFU9ojmo1/Hd6LcRLcUhVMlte8M56lJDGAJ0zeFxtlcsUgBV6x5Q0EdWnnFKnFnjUjOUzHEWSlsHaJTxmAIqwrF8iRmyj6Qzkq2dGDcqRXJQ5hvwNQCn50gGdNyqKW3FvdYcdnMPLKHWCVEnyY0bZ4hll9bZoxrjOkUzZSkrUSDc103v5xZwuVmmVh/iMMmZKyhRu3iApz6QBMwQlTglKipOVJJ5lx9vnGTyXF/p6OOW0h5hwBB4l+EnTeFgUAGMMMFjPAQLMWfoSNYwSTezTlm10ZTtFiUqX3YSSoA121oOkJpaVDRwavFi5SjNF+o5/WL0SQFKBBd/Ddm0b6x7EEoRpHhZJvJLkyBRyA3izCYcGp3j2U5m0A/vpHRLIpoYNk69nZ05wdXgfuOvzg6Wip8MWMdh6RSOkSk7Mw3iN2inEKewhliEULNozc/5gCbLsah6/1FFK9gnCrSJy8P8A8eYsXHypE8LJA8SrPYaxObiCVFKU5RYByaQXLTlux6/iJTk0VxQUtpHpqAHIIZ7xVNIYQRnK6nS0VKS8Rs0tWcky3akOcNIAHSA8PLYfeGmDluHiU5GXK1dIHUitoOwXDio5tIHVLIMP+FpNhrEpyaRnIzMIwDRxeB8LmNB+jYAkQDxEkC1DEU7GToxvEsIAVFri4jPYiQatWNVxKWFFjSAJ2Dq4BaNmPJS2G7FXDkMoA3jaYKW6efnGWk4f/ku1dvX5RtuGJBSGrvvEfky6ZSDpC/iHDwpJNmjJ43DVpH0DFGhF4yeOkOpVGpE/jZGnRtSUomVmIIvEpYi+ZJYdPppEsDKzKaPUctWZ4w+1FZksHYc+cew2L7v4WPOtL0juJmsSIolAl+dYKVrY0p8JfUuzOSo3Nbw/4atXdKyNnowPukI5KK0DE28oe/pwlBUDmUzs9g2rXiOWuhoS7YgxWKmJUXVUUvD7h2NEwJJWczMqlr66iM1PXmNW8gB9Iuws8oIKacopPGnH+k4Zmpd6NMucSHc9Ra1PnTzgKZjlpKUpUzpIPnRv6i3Bz+8md2GBYkh6Gz9LvC/ieHEuawahY19esRjjV00Un8hvplqEvmrUag2gjDTHI5CphTLxIJVzeGcmYMpA90h5xaEi0wudMTYKFT76xYjClvDUne1desLwlqAbNDTh+IZbEFyG9IVpx6ObTWyC8Kol0O1KmhHm9X/EVd1zHr/EGLmlQXe7AU83gVztD8rINUJlCkUz8OSlqe/6ghJc0i4KRVy3lDybVUVxtO7AuEYYqVT+ovxUslbAh4Y8LSlMsr5lughXi5gV8D39d4jycsjNSiseG37LJEkksTQXNPkBF+FkZ10tCqRMILZjrTygzhvEcix/jqP5gzhLdGVZkPlYN6CGeDw//GQLj57xVwtlqKgXAMNF4uVIW6zcWFT59YwZJS6RFpPYqnSgZqQ1gH6xseC4Rw7UjK9m5wn4lSQA2V0h3IY760ePp+BkBKAwoIn8htKhILYrxMuFuKl0aHePQfX1hNxMEJp6xLFfQZMyPE8OVTGSkONf6i7FyylFgFQy4PgFOqYo0O/2j3EUZn2jY66JxvsyWAkEzgDqeUbPh6XBAAeMvlCJgUHJ0BpGo4RPBdZYBrPrrCZouWysZIhiJZFWhHxDBgpKnZvZEaHHYpCRU+QvCHEcQRlUNdHa0Qxxldo0xnRjJ00FRfX3pBHA5JzKDWgTE4xK1hSdGfye0VfrlZiQVCmh90j13BuNDwyxjK2T4qlNS2rQBhzWJ4zEUZ/WB5aqxeKqJmnK5DRCgBaukSm4sin3hcuYYlJGY3hePth5fhIqOw3+UES1jKHHiDMQdruNYjLAEUlbG8FbE6LJQIWC9zd+cWYtAzOKg1bnFSlgKGvWJTy5DbPDLsSR2QgOaNB0pLWgPD1pvbrB6UZQ4cHn75RzVsKnSCmzMBfaGA8SyQ3wsTztbyhXIfXntDfCqZibnTyYfLWIzi0NGdk1YcqFRrYc7mCf0aN0/wDuY6mckhzA3fDnCRk2Foz2UJdJuNTAqy539/1B8zhiyakVNyb+UDzcKUKyn5RaE4vphy4skV9k0VqWQGSTUVtAyFUaCpq6M1T7vAhuaxzEi29M4pLV9vFkgBVto9iEhg319YoSmB2dNehnhpCwrwkhtQfxBclQd11O5qfWAJONWGSkNS/3i2TiiQQpiQbm8RlFiNGl7BjLjJZIuVehSY+vJnpAy3MfCJeMKVBaaKFH8jG77BcXQTO72YAohPxEVbM99nHrGPPC/sCL9GrxGISk+MxnuJTwtVDQn5bw87mVNGZBCg7ODqDWwgOdg0h3Bby/EZsdRY0toXT8chKAlJc7QqmzSu9BsPdYJ4qgCWpSAPPpFEvFEkpAFOTeo0jQnaO4gXEMKAnMQfIwtStjSnOG82cSGUHBtVoz3GVlsgTRql6Dlzi8N6Ea2GLxBUQAxhXx6YUoYgVp7ELJeLVLJAV6W6wPi8SZhdSidouse7GhEp7rwuzRCTLi5c39vziEucBTURo2O+yvEynEDS0sqDJ01xsNY4VAC14KboX2VrLn6RNIp5R5aSax5mpHDosSOURYZoslkW1rEViwhUFrR6eg7RZhA9D5fOOzU0B2Z4rkKtBJvosmUU4oeUG4NdBAmJFRFyF2gqVIWrGKVjahaDJOLQHctQV5QpmHw+kVAkCtrQslyGX1HiJ4JPicGheCP0adhCEAXF7xPv1bxPg/QeQ8Cdb01/EAY1ImCjZhqNPSrRfLmh2FT9IpKGUQDQN8xGDG+Ls+rzYuaoVTEpBZ3poPvApUB5RPGOklNQx3v+YHUqt6R6K2j5eUeMmn6OKFemsSCq1eK+8JpvpE8uYgC9oNA0+i8r5iLMGl1gGgOv8AcC52uIiqc8LxtCs3Evs/nZ1tzhnhOB4dH/6FajfZ78oxuB4xNSpB7w8wW6Xh2e1CnbMPIfXlGGePJ1ZyRsUcVRJQ0uWQOdyTzgadx8kPnAB0jK/7jCg0yulPnHJmOQEeAjk5bfrEvDXaHVGhnkqABNB6db1hfPwirgv73EIZXFCixersdGiGJ46p2Sw5xVYZejuSH36xYABApQGlesZ/jmPWkmqa2TQ03hfieIrNSXgEh3KjGjHip2wFWUk11iSmF9LDlFKp5iIlqJq598o1pC/4dmTRmGWOSZTmpy9LxcMJatGd/t6xfKwDsadNvf3juSQyxyb6BMniCRUR5PxeK0Wz0FLaUisIKiwGwpzjrs7jWmETJwLs42AitCS/0fYx2WhSEkNUln5C/SPKDnnAQ7VFy5oLgNQ7bRUVBxFEw3aOvHcRZTYeFAoIEDoZhyiMnWPIL0jkqJt2Wzg8XYWtN4ryD5ViWFUxggQ0lyQ3LaA13gyWrwn6QIRaAkFvQ0EuX3aVIAAIqCag8tTZ9oEznn84rlralxtzgnvuX1/EKlQGF4cM6vSOBLmvKKMViCgAM4NBFEnHKDOE301jzVjk9n1+X5GOD4t7O8XkZmULkV5x7D8OTOdCEhKgHck0HMm/toKJStLPE0HICp6WpdtBDxyuK4mPP8LHmfNOmK+P8NRIWMqgXHwhtgCX1DvCxDgggWMFcWmHMkm+XTmTAi0KarhzG+FuKs8HLHxza/CAQ5glOF1De/6j2G4eo1NfPaCVYAgPUb8m6n35QG1+h3fQPLAvEFLc7D5wVNwhZ3oGNdX5aeccTNSLisLf4Px9PQPaoDxwzzzfnF0oEuQAx1PnFgw5Uk19G96iOdexfHfQKMR5xUuYSaJbnBCMF6WrveIz8KQHrb3rtDKhXB/hGprFExQflZumscmKUnV4qkgqJOgcwyQFd0XoQm7aP7MdmLH7X9bRRNJYViwJcGDQ1/hNAN39YtTNVoRUV97xTLcUjgd21IgUMn7I4knejRZw4KzEgOw9NiYqmS1JAcM8TkKABIJzU1bfnWG9E+3sKmSFEOwp16/zFJJSWNW6QwM0BIVYkJNS+4PWFWILrLVrQQsdofJKpaJTEk3YvWKphictIrUv79I4u1dDDIm97LE2v6RySqp2Nogs2jiTpBFDQXEV5ohh1Ujy7wEAITPMeQC9IhhkPFqw1jXk8G/RzWiyRS8E92d/pFMoeognuzz9R+IVnI9PUJisoBZLsdH16x6aAyU/uNXOlIHwimLPFcyYSo7jeMqi1o9HLm8jc32xrg8Ikg1oNr/w0VYnDjKFpUspdgFNdrhjWGnAOHLWCXASXABvS9dBYQPx+RkUlIPhCKU5l+ptEXJc6RX48pWrYk4olzLI1cfQ9N4lJSFZbAmgBV9op4nORlQmuZJhdLcnzeNmNPhszfNUfM2jTSl5GAFr86N76RwKUWo7m3WAJU9SlBISSo2ABJ9Lx9H7O9n5c05VLIISCEpApVnUo0BfSIy+vZHmzJ4rs1NQEE/DMWE7lz1pTrBfEsFJly1y0y0FmBmElRfkaNoCwasaft3wyapMtMrLlTRgXVyJ5fOFaeBzpWHMtYzLJIDHcUCgecR5uk2/Yy26MFLUomlS9m02paLDOWzAUFzp7/jaG/absyrDBKqFNHfc1b6QiE1zlFEsdqva/PrGpNSVoPWjuHnlKzR3u1Wejj1MV4rHVYJPIk1rcuLvF0vClXwpYb8ufnSF+LllKiDcXh4pNiSm0gRRJNT5RfhgRQUCh8onNwZQkE/u0f6xZLClkBCS50AueUVbJxfspmS2LF/QxbhZKlqCEJKiaAB9WH3g/BcNzy+8mP4VMQ2gB1uC8ansfhDKxAWUBgkpS5o7h66xKeRIoovjbM5xzhiZAlZAoKyuvMQRm1FIV4o5SxBC7mun7R6RpeMzgiZkfNlUVP1BB8JfXcxTwrAS8QtajVVGJLgMLKFHCrA8tIClUeTAm2+KM/isRnbMGLC0Qly3LJh7xfhiEAEAhQDEaOmijW73/MaCZwVGKly1pCs6kJfumZ7EkENTWoMB5Yxobxt7MJMk0q/SIS1ZXYAGNl2p4TIw6Ey0rSZiUpdsxKzXMouGTWt9+UZQ4UqIa5hoTUkTlFplMssaRYpBPXp/MPuH8NSnKVguCQUnUEM9rfiOcZwqGWpLhQy+jNvWkcsqcqHeJqNmcnCoEelYdRUAlKlF9ATBmFMvIoLcKJGRY0uFBQexcQOFrBoSADcH8RWyP+hmJwCpYGZJBIqCDA7PBWJ4ktQ+NRGoKiX8jAiTXrAX9AXYMsR13iyQlzTZ4GCWtF0tMcxo/wBCpYYPvBHfHf36RHBy3BL1/gn7D1jjcx6xPkM4hmE4aF5C97mhrrY3jmP4aBMQlJcqFC2rkV0Z/oYqwfGO5zJILEhkhqNeutIb5ytIUlI8KTkNQxL/AJfzjJJzjK30bIxjWgeWVd9lS2SWcgI1IVU86j5Qfx/BEyisi1vk/R3+QhPwCcSpgKJ0DX1842S8TnR4mszNo1fk8Z8snGdIdNqmfJuIK8dLinnWIzFkAHnpDL/TEqKyHUnxMA7gh2EKJ0pY+IMOhv8AmPWg00kjLlu3Jrs0nCOI4qb4QshADFQSkEDbMA5frG77HIyyipSznL1dywfL1jA9nuKIRLKFbvShU7C9vKN72SU8sMKsaEOQz+W0YvlcvSJPpCk8QmL4gSfElKCSoOA1h/8ATUh9h+0IKHmpUpSFl6MWqQKwjRjpSZ60JfPMGY7eGqUg+ZJ9iGPApfeSJqARmmFRqHa7fKHxSS1PSo6WP/mmtsl254smZhlp7rKbh2amoI5PHyxID/Ex840fGJx7k4ecWmIU6bkgah9moIFRhSiXlpUORS9Kc3hsS4Jr+lZ01H0W4BX/ABqq1G1AfWo0/mB8Pwhc6aGSFBnoUigp+4gXYNEpcmZLRlWhSXqEqBD1FQ9xrGq7KYXNOXLyjxSlDN1y7/8AZj67Qk5uFtBjFPszvGOFYoq8cthuClgOrsOmsV8HxHdZ0lKQpKtyCNKHrtGn4vw9WXuihWzpBJcUFhWMr2m4eUzgT4c6cyhsojxBusHFl5riwTxLsfYHCIkzSpJLqAypzOkqJvzYvf0iXGcepCJaQMsxKqEBnJPiNhc6RnEcUUnue7UpksVEuKkAqG9LPqzxfjcepanWc1jcsHANtGJjuEuVse1w4h3C0Sl4jPONVWQanxPoxpq+jQ6lcKRh5xDkIBCqG4Hit1G1ucYjDTbly+ajXLMw66eQjdLwi5sxJAUpyM+YWTqHezOInmbg7vR0aZSjg36iVNUsMoqJCnLIGwqynZy1HI2ilGOTh5UxEo/Apktcg1SpRdq1FtOkbHixyy80s5SkME/tI2a0YKdMR4jMJJXawKtujfaI4s/ljseMadinjKgsJmVC1FWbxE/C3iD2d7RRhAxCndvMiK8bKUkkGzkhvJ/fKBZU4igJIagjdx+tIlKVuzbYcCaBmqoC76Vb6/OF6MIqaZiHoE3I5gD6j0hdMxCpQKhQhA+o/mGv6tk5hQr8J8tfnEOLj0FO3TFaOBNLzrbKp8pCgaoLFwLP70hNj8KUEMDl0J1ahp1jcYNH6hCjmCRLlihoHrf51Y+UEcU7P55MooSkryOS6UuDXOwFr3L26RaOWnsnNKj5sgu8EA+6wXP4QUk7C506PAsxw1PvGi0+iNNEUq+frBQU2zwKkb1MFSJQJBcJY6tAbQYpt0g2TLL0HvpF/wCnX/ir0gDFLU4BtoRY8+cUd2n/ACHqPzCcf6M21oKxU8qIUwc/9RQ6aVGkGT8WZMvu0upX7yQSHN67PBRwoWCpXTXxdPd4STlFLVJcGmY0YsQREFU9fhpi0g/srMI7zyvav3pDFXGQZqEJV4QCH0MZ+atRSEpohtKudXaLcThJaUIyqJmFidRX8QssKlJyY/lSVIJm4ruZy0ZUlOYhwGJFw+h0+cLeIr7xRvl0Tt7rB3EJefKoPnIAWk0AIAGYHY3aBhgrfaKxpb9kZSb16KeH4B1vTKmqn+m9Y3HY/FspIJYKWQPMRnMNw96JJfcGH+E4epISXcj4aNXctUxLLLkR47TApvZ7PilhXhlSVAlbtQh0pBfy6CGi+IfplJykHMoBKbkuwZzUBoE43hV/qEzXUtKgCUOoALAAJpRQo7QmThp3eiYoglKgQS+hcdIDippWysJKNpFvbhDYtTAjMAW9fxF/DJEtElE2aohzmAHIsOtQ/wCYr7ZzlTFompDZkNXqHHk0CYbFrWlElQSoMxD/AApAJzOBRg8Mk3BUdN27Y24l3s8pLJyiqVk1rSxqCzUjY9j8B3aSpYYqDbsAXF6h4yfDOId1JTkCwp1AlQUHqcmVxlAZqCGHZ7j3fLyKUw1qGcWrrGfLGTVLpFI1RHtZ2qXnMuWopALKIpXSt4xZwE2cp1FSkE1UXI5kE7Q24rgEy8XM7056lXIg1i7/AHBLDpJKU7AG+46fmLQfBJY1ZRYVJcpukL+I4FKGAcJJJL3GrP70hTNWkEFOmhc03h1j5BXVLKQbKRccikQqnYUpAGUks7j6n8RbG9bBlhXRZgcT3c0KlgEguAQ/IFjtDNPH55WXmlJP+AAb0DwklYdhmJD7Rbw+cysxANaWhpxT7Mye9GvlzFTpZTPnLUxDMWFrKYA3jP8AEZgWtIScyUUCjc2pYUEPuz+KE1a5ZGWgUGOgofrBEjhbuiYhKSVrLihYBOVRu5JJ+e0ZlKMHVDqMn2ZA1UQa/wBQumoOYsOUa7inDJYmeAFNgUipPSsXY7hyESwo1fLVhQmjEiKLOlX9D4ZMyippCcqhSwJ6kwfw9RXkQQWJorSxjuIR4i7Mag/Krx6QhRLIdwLPpyf6Q72iY8wvD1y1K7tThQYjalesXS8TNYSxmOUM5UGto/ukKsLjJuHcFIGaviB/N49hOLZlnOCBy9iIuD7Ot9BeMwkwoJyjMq/5jNT8MoGoZt42MzjiMjhRLA+FjGPx+MVMU6rbCwiuKwSt9+gVc3RNI53ZoVH8005RJEvWJS8OT4jppyjR0IkcmTXGjM45Winw8/n+IZyMIFKS4uLPsNurQy/02Xz9+ULzSKeOT7NBhsAnKE/uI1rU1q9bPCjimCRL+ID/AMhcQ8xc91ZnFXFHNS7Vo1dj6QsnkLOVbEa100qNaGPMxuSdlGZ/GyEZAUhQctWhsKgbQuw08AgEe9I1R4eii0sRV0p/cDz1OsB47hMukyWpKt00cN72jXHIumTaBZE4E0BbM1jX2KwRITShBpcMamsBz8cfElLhCQa/5EDUu9Dby5RHs4AVAZvETROhYPWOnGo2Pji5OjR4PDm9aC8NsO9tNQYX51ywcygytEt9Lt9I7h8UhYqSN33F4yqTex82FxHiJSD5RRMwiWp+f6jspBHwl/SL0LIPnHKZncaFWK4b3iEpUPCC4FKHXSnSFS+BJBJDjQsatGxU2jiu7xCehK0tR2h4yaOsUyUEgHKDopSzQasx5V2vGdxM2WmeVJT4WrlDORXQdYfT+CzCrMlRSkaAuagj91GqYVYvhSwpTKc0L9NIKq+y8Jr2DY9ffLM01JFAKCmj/J4V8RlhaQUy0pZ35gWveHUjDhKMilKLMXAN33sYWzJgchRqzaORppDQbTPS44pw1rQkwpWTRRHTrUR1WKU5c8qbcyLmGSJWaWsEEAfDlKXNnBo51q7QpxEoJcAnoW/MbVUuzyJXHpl+JmUj0mblq1ecdwmHCknMWCWc8tfWLUBspb4Tr1o/SFbS0PCDa5DjhXgmIWFATP8AEpUxpuGa1xDmZxt8pWpKSoEOOvOwFREcOcyUqUQFZX6A2eFYlFBZQYuSGZmBsOkY3Uuy1MZ4rC5WnEhSUl25NQ82+wgBGCViVrJm5EiqU1IN2O2kFjjAXLUlbHLrSwpaAeF4sP4TkUlmJZlXDM4amnz2WKkrftD2uNAfFpKpKggqzUBfrDvggmZMysqZaqITZ2dzT9vMwVwvBBalYicAclEghsxYlyDRg79W2hZiOKCctS10SDlTzfVoo5utEoY05BnFMLKUtyonNZId0kttfbpCbA9n8VMcpkqpqSE9fiIeCcOJrukd6X8Lh0pFnc/TqYZ4ntHNSyVFqhyhNuer9IClNaWwyxpvWqFc/BLw8pQmJyLUthUfCkEluRJHpC/GygkpS1WD9TX1ZqQ64rxdWIaWySlagkODmABYnfnFPF1/8hyMVoT8SmpXQMxI0Jh4yd7F8ehL3TOFUILQTgMJnqASUliA7l7dOsXccWyQkfCAOrj6+UG9ncC4zO61Fm2AvTnFOX1tkpfV6CJvDDLGdRSEZKpI8QLB05SHodoh+o/6J/8AUfmNLxP4FpLjcu71D0MZ3vU/5fOIJ8torCX6BiYopSQTmUQHarXH9x0JDlYY1tQt5g+XlEcPMGRSUqAzFk7sK0OjgV8o5wueB4fDlBIe/oIWXRRRskqegOrIc2hFnP8A5OLa3hfOmqzlTNuXGrv99Ycce4Ys5TLBLvZmFmrCWWsgkmr0yl2po7Q2NqUbQGpY7X6cHDlTX7tGQE3IpzirC8OmS1ggZgkg5kw4lzjLYJOUEWPzFev0iZx2W4BJDAAU8wLtDPJLpEUq2Q4svOQQrIQLvUU+fSEndrMwd0VqcOdifIAC0MsYgqy3HirT0Z7V+sGyEZSEhddQK+tIWD4RK5MvNdDXs8mYgeMBuZJP1Yf1D0zEG7NuaxmxPKbmOTeLNRz0cCItXtEDRTJiN/IQNNxgSWfm1IRq4uTyEDDiKSSaPzEMoMBqpWLDVjIdqsdN70CXMYH4QksRZ8zal45iuI5iEKUwNSxu2nKAJndAkuo9SG1+UVxx4uzkl7B0Y2dmBWrvAKFJJI6decNZEoTHMsAKGjAEdd6bRnxN7tQIYk1uW5el/SLv9WSVpUBlq13NqmjVjRKDfSG1WmEY+QqWr/k8IraFGIIag8LtB81apkx2UUgb8nNWML8fOCjZh5iv2h8aJyTqwyQlRyhF9qVbfpBvElpY0YjbX5e2hTguIlLCjNfLWDaKYqBAzX3bn1hJRfK2a4TXDQfOxJUpCwVpdnSQ4pQtuOUaOSZawVlRCg/hNQdqQhkYhtWAND59IOkzkLQXopOxp7rGaewql7BuLTypnCEsD8L2pekULwoCcyZiVAaJLEeWvrDTC8KzpJOXxefypSFuL4OZX7uWUVfZtRBjKPQW2nroKw2OnTU91nokEkknMoE0cgOwqPSOS5q5RBCQovfK2QchvzaFhnCW7KOc3AcMNOURTjFGuaY/MuIrwRFzaehoji4AOeWslR0IFRZveseTMkgpWhXhAJCSXykioJ3exhYcapgJiXbpHBiJRfQkNe/pA8YPIxviMchBExIfMfNlAFweoIhQriKQSEhR5tXcOYqnTwRlem1WEbnCcJTg8EuazzlyySdnZkjzvu0CXGC2cskn0YE4gqUA1bBzT+I03A88ou4JetH0aAezeBZeeZKKiD4QaDmTqekbnCcOkLZWZk/uBPiB2G4jsuSK0TpyFs6VNn6EuasGtz0ir/bq/wDH6Rr0TEkiUgNu2gOnMwX/AKbL9vGPzNdD8a7PkqMGo5iPCkqKiDv8vvFc+UZYStLHKSNb9NaxVxDiCiMoLPa5POsAzcQpTJNkn4dDWpO7xqjGT2y1qPRp+GYzwEGYlVNy73cPzijs1ghOnzFkgJSaUBerkMaClHreM/Plh05edDUfSNZwPGJkywkJqEZ1ENqRbn4hEpQ4JuPbHyZOSQT2mwqe6znwqBLdDUjozehhNh0FISpSSlBDAtuKH3eBeJ8VXOJslFgLluZgWZiJko5kq8J8JSailqGGx4pcVFvZnbSD8QUpSUr8T16i4PSI96QNUjQN99ukD4nE50ZMoCnu5YOP2+cWSJaloSmgF7nTl5w/HWxSJnPvX35RKRJJNqakxZLkBLvVv50iOJx2UDMKMPhOhrY9IH+AIYucEKABJpV9zo0CKxCVGrjcgO3NoqnTAsggMBzMWn9rEuajy3HnFVFI5MicAVBSkgLyGoD2uDzcPAYOVTHQ22a8Gz8QX+FIowZwx3eBpwJWHU5Jauh+4iisZtC7FnxHcH27RUmUM13i/IfGxipArTSLrog2rGeHxXxJoKMf5gfEK7wlrt9x+Is7pKgpTMRcaHfzeIyU5iSAAnVvKJqk7RZv0yEvDsoJeutrX2iqaog8nt7MXow5Kiyi+sXTJAeDfsSWtFYmkXJGw0MFYfiCWKSlWUlyzOW06RSnCVrF0rDAMd6XhZJBUmOpHaXIEoSghIIBUdukRxHGEGaCHIY+IVuzUNiOULCirG3U+UcVKGZhSIeKN2UWVhOIlgkqJDvcG4ehZqFoHmqGVgPP+Pd466swTmoeQiGJVlFIdJiSlZQJgAIV6xp8N2NogzSRmYlIuBsTWsB9m+GIWEzVOSFmmjg063j6EhOZidn9dollytOogozo4FJlsUy00LsXL/ONFw/iqClEvEJCTQOfhU9AQ944ZAYu8UTpCAEZ0BWRwDmIJBLspriM0059jQa6HGN4UhsyfCdwB6NaMjjkzpWdWZJIc+AVKXuM21CRpzh7O4xMyABCAkf9lEnapTAUyeqZLUSlKSkMcpJ9HELGModjQ3oS8KWe+RMTNUSVVJL0N6Wjdf6qjePmPB3TXb7RoP8AV+vrBzw3oaCTW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462" name="AutoShape 6" descr="data:image/jpeg;base64,/9j/4AAQSkZJRgABAQAAAQABAAD/2wCEAAkGBxQTEhUUExQWFhQXGBwbGRgXGBgcHRscGhwYHBgcHBgaHCggGBwlHRwcIjEhJSkrLi4uHB8zODMsNygtLisBCgoKDg0OGxAQGywkHyQsLCw0NCwvLCwsLCwsLCwsLCwsLCwsLCwsLCwsLCwsLCwsLCwsLCwsLCwsLCwsLCwsLP/AABEIAL4BCQMBIgACEQEDEQH/xAAbAAACAwEBAQAAAAAAAAAAAAAEBQIDBgEAB//EADkQAAECBAQDBgUEAQQDAQAAAAECEQADITEEEkFRBWFxBhMigZHwMqGxwdEUQuHxUhUWI2JykqIz/8QAGgEAAwEBAQEAAAAAAAAAAAAAAQIDBAAFBv/EACMRAAICAgICAwEBAQAAAAAAAAABAhEDIRIxE0EEIlFhcSP/2gAMAwEAAhEDEQA/APk5Syh1+8TmgM4++seWGO9YliS1OQ+kQfZuilTBwWPSPA6vSIs8dkoJoY5irsulitoKZmFjpEJEpqxbNtWIN7NUYUipUwm4b3rHEqrSJKkg1hhg8NS14EpJIVr9KAkmLkSSaRfMktaDpCQIjLITbBkYYtHZmHOWGEnDE3MdxOGaorEfJsZIyOLltSBgBDvH4ZJcOcwhRMktaN0J2hGtl2CmMYdSZzwkwcpy0OJGFU9ojmo1/Hd6LcRLcUhVMlte8M56lJDGAJ0zeFxtlcsUgBV6x5Q0EdWnnFKnFnjUjOUzHEWSlsHaJTxmAIqwrF8iRmyj6Qzkq2dGDcqRXJQ5hvwNQCn50gGdNyqKW3FvdYcdnMPLKHWCVEnyY0bZ4hll9bZoxrjOkUzZSkrUSDc103v5xZwuVmmVh/iMMmZKyhRu3iApz6QBMwQlTglKipOVJJ5lx9vnGTyXF/p6OOW0h5hwBB4l+EnTeFgUAGMMMFjPAQLMWfoSNYwSTezTlm10ZTtFiUqX3YSSoA121oOkJpaVDRwavFi5SjNF+o5/WL0SQFKBBd/Ddm0b6x7EEoRpHhZJvJLkyBRyA3izCYcGp3j2U5m0A/vpHRLIpoYNk69nZ05wdXgfuOvzg6Wip8MWMdh6RSOkSk7Mw3iN2inEKewhliEULNozc/5gCbLsah6/1FFK9gnCrSJy8P8A8eYsXHypE8LJA8SrPYaxObiCVFKU5RYByaQXLTlux6/iJTk0VxQUtpHpqAHIIZ7xVNIYQRnK6nS0VKS8Rs0tWcky3akOcNIAHSA8PLYfeGmDluHiU5GXK1dIHUitoOwXDio5tIHVLIMP+FpNhrEpyaRnIzMIwDRxeB8LmNB+jYAkQDxEkC1DEU7GToxvEsIAVFri4jPYiQatWNVxKWFFjSAJ2Dq4BaNmPJS2G7FXDkMoA3jaYKW6efnGWk4f/ku1dvX5RtuGJBSGrvvEfky6ZSDpC/iHDwpJNmjJ43DVpH0DFGhF4yeOkOpVGpE/jZGnRtSUomVmIIvEpYi+ZJYdPppEsDKzKaPUctWZ4w+1FZksHYc+cew2L7v4WPOtL0juJmsSIolAl+dYKVrY0p8JfUuzOSo3Nbw/4atXdKyNnowPukI5KK0DE28oe/pwlBUDmUzs9g2rXiOWuhoS7YgxWKmJUXVUUvD7h2NEwJJWczMqlr66iM1PXmNW8gB9Iuws8oIKacopPGnH+k4Zmpd6NMucSHc9Ra1PnTzgKZjlpKUpUzpIPnRv6i3Bz+8md2GBYkh6Gz9LvC/ieHEuawahY19esRjjV00Un8hvplqEvmrUag2gjDTHI5CphTLxIJVzeGcmYMpA90h5xaEi0wudMTYKFT76xYjClvDUne1desLwlqAbNDTh+IZbEFyG9IVpx6ObTWyC8Kol0O1KmhHm9X/EVd1zHr/EGLmlQXe7AU83gVztD8rINUJlCkUz8OSlqe/6ghJc0i4KRVy3lDybVUVxtO7AuEYYqVT+ovxUslbAh4Y8LSlMsr5lughXi5gV8D39d4jycsjNSiseG37LJEkksTQXNPkBF+FkZ10tCqRMILZjrTygzhvEcix/jqP5gzhLdGVZkPlYN6CGeDw//GQLj57xVwtlqKgXAMNF4uVIW6zcWFT59YwZJS6RFpPYqnSgZqQ1gH6xseC4Rw7UjK9m5wn4lSQA2V0h3IY760ePp+BkBKAwoIn8htKhILYrxMuFuKl0aHePQfX1hNxMEJp6xLFfQZMyPE8OVTGSkONf6i7FyylFgFQy4PgFOqYo0O/2j3EUZn2jY66JxvsyWAkEzgDqeUbPh6XBAAeMvlCJgUHJ0BpGo4RPBdZYBrPrrCZouWysZIhiJZFWhHxDBgpKnZvZEaHHYpCRU+QvCHEcQRlUNdHa0Qxxldo0xnRjJ00FRfX3pBHA5JzKDWgTE4xK1hSdGfye0VfrlZiQVCmh90j13BuNDwyxjK2T4qlNS2rQBhzWJ4zEUZ/WB5aqxeKqJmnK5DRCgBaukSm4sin3hcuYYlJGY3hePth5fhIqOw3+UES1jKHHiDMQdruNYjLAEUlbG8FbE6LJQIWC9zd+cWYtAzOKg1bnFSlgKGvWJTy5DbPDLsSR2QgOaNB0pLWgPD1pvbrB6UZQ4cHn75RzVsKnSCmzMBfaGA8SyQ3wsTztbyhXIfXntDfCqZibnTyYfLWIzi0NGdk1YcqFRrYc7mCf0aN0/wDuY6mckhzA3fDnCRk2Foz2UJdJuNTAqy539/1B8zhiyakVNyb+UDzcKUKyn5RaE4vphy4skV9k0VqWQGSTUVtAyFUaCpq6M1T7vAhuaxzEi29M4pLV9vFkgBVto9iEhg319YoSmB2dNehnhpCwrwkhtQfxBclQd11O5qfWAJONWGSkNS/3i2TiiQQpiQbm8RlFiNGl7BjLjJZIuVehSY+vJnpAy3MfCJeMKVBaaKFH8jG77BcXQTO72YAohPxEVbM99nHrGPPC/sCL9GrxGISk+MxnuJTwtVDQn5bw87mVNGZBCg7ODqDWwgOdg0h3Bby/EZsdRY0toXT8chKAlJc7QqmzSu9BsPdYJ4qgCWpSAPPpFEvFEkpAFOTeo0jQnaO4gXEMKAnMQfIwtStjSnOG82cSGUHBtVoz3GVlsgTRql6Dlzi8N6Ea2GLxBUQAxhXx6YUoYgVp7ELJeLVLJAV6W6wPi8SZhdSidouse7GhEp7rwuzRCTLi5c39vziEucBTURo2O+yvEynEDS0sqDJ01xsNY4VAC14KboX2VrLn6RNIp5R5aSax5mpHDosSOURYZoslkW1rEViwhUFrR6eg7RZhA9D5fOOzU0B2Z4rkKtBJvosmUU4oeUG4NdBAmJFRFyF2gqVIWrGKVjahaDJOLQHctQV5QpmHw+kVAkCtrQslyGX1HiJ4JPicGheCP0adhCEAXF7xPv1bxPg/QeQ8Cdb01/EAY1ImCjZhqNPSrRfLmh2FT9IpKGUQDQN8xGDG+Ls+rzYuaoVTEpBZ3poPvApUB5RPGOklNQx3v+YHUqt6R6K2j5eUeMmn6OKFemsSCq1eK+8JpvpE8uYgC9oNA0+i8r5iLMGl1gGgOv8AcC52uIiqc8LxtCs3Evs/nZ1tzhnhOB4dH/6FajfZ78oxuB4xNSpB7w8wW6Xh2e1CnbMPIfXlGGePJ1ZyRsUcVRJQ0uWQOdyTzgadx8kPnAB0jK/7jCg0yulPnHJmOQEeAjk5bfrEvDXaHVGhnkqABNB6db1hfPwirgv73EIZXFCixersdGiGJ46p2Sw5xVYZejuSH36xYABApQGlesZ/jmPWkmqa2TQ03hfieIrNSXgEh3KjGjHip2wFWUk11iSmF9LDlFKp5iIlqJq598o1pC/4dmTRmGWOSZTmpy9LxcMJatGd/t6xfKwDsadNvf3juSQyxyb6BMniCRUR5PxeK0Wz0FLaUisIKiwGwpzjrs7jWmETJwLs42AitCS/0fYx2WhSEkNUln5C/SPKDnnAQ7VFy5oLgNQ7bRUVBxFEw3aOvHcRZTYeFAoIEDoZhyiMnWPIL0jkqJt2Wzg8XYWtN4ryD5ViWFUxggQ0lyQ3LaA13gyWrwn6QIRaAkFvQ0EuX3aVIAAIqCag8tTZ9oEznn84rlralxtzgnvuX1/EKlQGF4cM6vSOBLmvKKMViCgAM4NBFEnHKDOE301jzVjk9n1+X5GOD4t7O8XkZmULkV5x7D8OTOdCEhKgHck0HMm/toKJStLPE0HICp6WpdtBDxyuK4mPP8LHmfNOmK+P8NRIWMqgXHwhtgCX1DvCxDgggWMFcWmHMkm+XTmTAi0KarhzG+FuKs8HLHxza/CAQ5glOF1De/6j2G4eo1NfPaCVYAgPUb8m6n35QG1+h3fQPLAvEFLc7D5wVNwhZ3oGNdX5aeccTNSLisLf4Px9PQPaoDxwzzzfnF0oEuQAx1PnFgw5Uk19G96iOdexfHfQKMR5xUuYSaJbnBCMF6WrveIz8KQHrb3rtDKhXB/hGprFExQflZumscmKUnV4qkgqJOgcwyQFd0XoQm7aP7MdmLH7X9bRRNJYViwJcGDQ1/hNAN39YtTNVoRUV97xTLcUjgd21IgUMn7I4knejRZw4KzEgOw9NiYqmS1JAcM8TkKABIJzU1bfnWG9E+3sKmSFEOwp16/zFJJSWNW6QwM0BIVYkJNS+4PWFWILrLVrQQsdofJKpaJTEk3YvWKphictIrUv79I4u1dDDIm97LE2v6RySqp2Nogs2jiTpBFDQXEV5ohh1Ujy7wEAITPMeQC9IhhkPFqw1jXk8G/RzWiyRS8E92d/pFMoeognuzz9R+IVnI9PUJisoBZLsdH16x6aAyU/uNXOlIHwimLPFcyYSo7jeMqi1o9HLm8jc32xrg8Ikg1oNr/w0VYnDjKFpUspdgFNdrhjWGnAOHLWCXASXABvS9dBYQPx+RkUlIPhCKU5l+ptEXJc6RX48pWrYk4olzLI1cfQ9N4lJSFZbAmgBV9op4nORlQmuZJhdLcnzeNmNPhszfNUfM2jTSl5GAFr86N76RwKUWo7m3WAJU9SlBISSo2ABJ9Lx9H7O9n5c05VLIISCEpApVnUo0BfSIy+vZHmzJ4rs1NQEE/DMWE7lz1pTrBfEsFJly1y0y0FmBmElRfkaNoCwasaft3wyapMtMrLlTRgXVyJ5fOFaeBzpWHMtYzLJIDHcUCgecR5uk2/Yy26MFLUomlS9m02paLDOWzAUFzp7/jaG/absyrDBKqFNHfc1b6QiE1zlFEsdqva/PrGpNSVoPWjuHnlKzR3u1Wejj1MV4rHVYJPIk1rcuLvF0vClXwpYb8ufnSF+LllKiDcXh4pNiSm0gRRJNT5RfhgRQUCh8onNwZQkE/u0f6xZLClkBCS50AueUVbJxfspmS2LF/QxbhZKlqCEJKiaAB9WH3g/BcNzy+8mP4VMQ2gB1uC8ansfhDKxAWUBgkpS5o7h66xKeRIoovjbM5xzhiZAlZAoKyuvMQRm1FIV4o5SxBC7mun7R6RpeMzgiZkfNlUVP1BB8JfXcxTwrAS8QtajVVGJLgMLKFHCrA8tIClUeTAm2+KM/isRnbMGLC0Qly3LJh7xfhiEAEAhQDEaOmijW73/MaCZwVGKly1pCs6kJfumZ7EkENTWoMB5Yxobxt7MJMk0q/SIS1ZXYAGNl2p4TIw6Ey0rSZiUpdsxKzXMouGTWt9+UZQ4UqIa5hoTUkTlFplMssaRYpBPXp/MPuH8NSnKVguCQUnUEM9rfiOcZwqGWpLhQy+jNvWkcsqcqHeJqNmcnCoEelYdRUAlKlF9ATBmFMvIoLcKJGRY0uFBQexcQOFrBoSADcH8RWyP+hmJwCpYGZJBIqCDA7PBWJ4ktQ+NRGoKiX8jAiTXrAX9AXYMsR13iyQlzTZ4GCWtF0tMcxo/wBCpYYPvBHfHf36RHBy3BL1/gn7D1jjcx6xPkM4hmE4aF5C97mhrrY3jmP4aBMQlJcqFC2rkV0Z/oYqwfGO5zJILEhkhqNeutIb5ytIUlI8KTkNQxL/AJfzjJJzjK30bIxjWgeWVd9lS2SWcgI1IVU86j5Qfx/BEyisi1vk/R3+QhPwCcSpgKJ0DX1842S8TnR4mszNo1fk8Z8snGdIdNqmfJuIK8dLinnWIzFkAHnpDL/TEqKyHUnxMA7gh2EKJ0pY+IMOhv8AmPWg00kjLlu3Jrs0nCOI4qb4QshADFQSkEDbMA5frG77HIyyipSznL1dywfL1jA9nuKIRLKFbvShU7C9vKN72SU8sMKsaEOQz+W0YvlcvSJPpCk8QmL4gSfElKCSoOA1h/8ATUh9h+0IKHmpUpSFl6MWqQKwjRjpSZ60JfPMGY7eGqUg+ZJ9iGPApfeSJqARmmFRqHa7fKHxSS1PSo6WP/mmtsl254smZhlp7rKbh2amoI5PHyxID/Ex840fGJx7k4ecWmIU6bkgah9moIFRhSiXlpUORS9Kc3hsS4Jr+lZ01H0W4BX/ABqq1G1AfWo0/mB8Pwhc6aGSFBnoUigp+4gXYNEpcmZLRlWhSXqEqBD1FQ9xrGq7KYXNOXLyjxSlDN1y7/8AZj67Qk5uFtBjFPszvGOFYoq8cthuClgOrsOmsV8HxHdZ0lKQpKtyCNKHrtGn4vw9WXuihWzpBJcUFhWMr2m4eUzgT4c6cyhsojxBusHFl5riwTxLsfYHCIkzSpJLqAypzOkqJvzYvf0iXGcepCJaQMsxKqEBnJPiNhc6RnEcUUnue7UpksVEuKkAqG9LPqzxfjcepanWc1jcsHANtGJjuEuVse1w4h3C0Sl4jPONVWQanxPoxpq+jQ6lcKRh5xDkIBCqG4Hit1G1ucYjDTbly+ajXLMw66eQjdLwi5sxJAUpyM+YWTqHezOInmbg7vR0aZSjg36iVNUsMoqJCnLIGwqynZy1HI2ilGOTh5UxEo/Apktcg1SpRdq1FtOkbHixyy80s5SkME/tI2a0YKdMR4jMJJXawKtujfaI4s/ljseMadinjKgsJmVC1FWbxE/C3iD2d7RRhAxCndvMiK8bKUkkGzkhvJ/fKBZU4igJIagjdx+tIlKVuzbYcCaBmqoC76Vb6/OF6MIqaZiHoE3I5gD6j0hdMxCpQKhQhA+o/mGv6tk5hQr8J8tfnEOLj0FO3TFaOBNLzrbKp8pCgaoLFwLP70hNj8KUEMDl0J1ahp1jcYNH6hCjmCRLlihoHrf51Y+UEcU7P55MooSkryOS6UuDXOwFr3L26RaOWnsnNKj5sgu8EA+6wXP4QUk7C506PAsxw1PvGi0+iNNEUq+frBQU2zwKkb1MFSJQJBcJY6tAbQYpt0g2TLL0HvpF/wCnX/ir0gDFLU4BtoRY8+cUd2n/ACHqPzCcf6M21oKxU8qIUwc/9RQ6aVGkGT8WZMvu0upX7yQSHN67PBRwoWCpXTXxdPd4STlFLVJcGmY0YsQREFU9fhpi0g/srMI7zyvav3pDFXGQZqEJV4QCH0MZ+atRSEpohtKudXaLcThJaUIyqJmFidRX8QssKlJyY/lSVIJm4ruZy0ZUlOYhwGJFw+h0+cLeIr7xRvl0Tt7rB3EJefKoPnIAWk0AIAGYHY3aBhgrfaKxpb9kZSb16KeH4B1vTKmqn+m9Y3HY/FspIJYKWQPMRnMNw96JJfcGH+E4epISXcj4aNXctUxLLLkR47TApvZ7PilhXhlSVAlbtQh0pBfy6CGi+IfplJykHMoBKbkuwZzUBoE43hV/qEzXUtKgCUOoALAAJpRQo7QmThp3eiYoglKgQS+hcdIDippWysJKNpFvbhDYtTAjMAW9fxF/DJEtElE2aohzmAHIsOtQ/wCYr7ZzlTFompDZkNXqHHk0CYbFrWlElQSoMxD/AApAJzOBRg8Mk3BUdN27Y24l3s8pLJyiqVk1rSxqCzUjY9j8B3aSpYYqDbsAXF6h4yfDOId1JTkCwp1AlQUHqcmVxlAZqCGHZ7j3fLyKUw1qGcWrrGfLGTVLpFI1RHtZ2qXnMuWopALKIpXSt4xZwE2cp1FSkE1UXI5kE7Q24rgEy8XM7056lXIg1i7/AHBLDpJKU7AG+46fmLQfBJY1ZRYVJcpukL+I4FKGAcJJJL3GrP70hTNWkEFOmhc03h1j5BXVLKQbKRccikQqnYUpAGUks7j6n8RbG9bBlhXRZgcT3c0KlgEguAQ/IFjtDNPH55WXmlJP+AAb0DwklYdhmJD7Rbw+cysxANaWhpxT7Mye9GvlzFTpZTPnLUxDMWFrKYA3jP8AEZgWtIScyUUCjc2pYUEPuz+KE1a5ZGWgUGOgofrBEjhbuiYhKSVrLihYBOVRu5JJ+e0ZlKMHVDqMn2ZA1UQa/wBQumoOYsOUa7inDJYmeAFNgUipPSsXY7hyESwo1fLVhQmjEiKLOlX9D4ZMyippCcqhSwJ6kwfw9RXkQQWJorSxjuIR4i7Mag/Krx6QhRLIdwLPpyf6Q72iY8wvD1y1K7tThQYjalesXS8TNYSxmOUM5UGto/ukKsLjJuHcFIGaviB/N49hOLZlnOCBy9iIuD7Ot9BeMwkwoJyjMq/5jNT8MoGoZt42MzjiMjhRLA+FjGPx+MVMU6rbCwiuKwSt9+gVc3RNI53ZoVH8005RJEvWJS8OT4jppyjR0IkcmTXGjM45Winw8/n+IZyMIFKS4uLPsNurQy/02Xz9+ULzSKeOT7NBhsAnKE/uI1rU1q9bPCjimCRL+ID/AMhcQ8xc91ZnFXFHNS7Vo1dj6QsnkLOVbEa100qNaGPMxuSdlGZ/GyEZAUhQctWhsKgbQuw08AgEe9I1R4eii0sRV0p/cDz1OsB47hMukyWpKt00cN72jXHIumTaBZE4E0BbM1jX2KwRITShBpcMamsBz8cfElLhCQa/5EDUu9Dby5RHs4AVAZvETROhYPWOnGo2Pji5OjR4PDm9aC8NsO9tNQYX51ywcygytEt9Lt9I7h8UhYqSN33F4yqTex82FxHiJSD5RRMwiWp+f6jspBHwl/SL0LIPnHKZncaFWK4b3iEpUPCC4FKHXSnSFS+BJBJDjQsatGxU2jiu7xCehK0tR2h4yaOsUyUEgHKDopSzQasx5V2vGdxM2WmeVJT4WrlDORXQdYfT+CzCrMlRSkaAuagj91GqYVYvhSwpTKc0L9NIKq+y8Jr2DY9ffLM01JFAKCmj/J4V8RlhaQUy0pZ35gWveHUjDhKMilKLMXAN33sYWzJgchRqzaORppDQbTPS44pw1rQkwpWTRRHTrUR1WKU5c8qbcyLmGSJWaWsEEAfDlKXNnBo51q7QpxEoJcAnoW/MbVUuzyJXHpl+JmUj0mblq1ecdwmHCknMWCWc8tfWLUBspb4Tr1o/SFbS0PCDa5DjhXgmIWFATP8AEpUxpuGa1xDmZxt8pWpKSoEOOvOwFREcOcyUqUQFZX6A2eFYlFBZQYuSGZmBsOkY3Uuy1MZ4rC5WnEhSUl25NQ82+wgBGCViVrJm5EiqU1IN2O2kFjjAXLUlbHLrSwpaAeF4sP4TkUlmJZlXDM4amnz2WKkrftD2uNAfFpKpKggqzUBfrDvggmZMysqZaqITZ2dzT9vMwVwvBBalYicAclEghsxYlyDRg79W2hZiOKCctS10SDlTzfVoo5utEoY05BnFMLKUtyonNZId0kttfbpCbA9n8VMcpkqpqSE9fiIeCcOJrukd6X8Lh0pFnc/TqYZ4ntHNSyVFqhyhNuer9IClNaWwyxpvWqFc/BLw8pQmJyLUthUfCkEluRJHpC/GygkpS1WD9TX1ZqQ64rxdWIaWySlagkODmABYnfnFPF1/8hyMVoT8SmpXQMxI0Jh4yd7F8ehL3TOFUILQTgMJnqASUliA7l7dOsXccWyQkfCAOrj6+UG9ncC4zO61Fm2AvTnFOX1tkpfV6CJvDDLGdRSEZKpI8QLB05SHodoh+o/6J/8AUfmNLxP4FpLjcu71D0MZ3vU/5fOIJ8torCX6BiYopSQTmUQHarXH9x0JDlYY1tQt5g+XlEcPMGRSUqAzFk7sK0OjgV8o5wueB4fDlBIe/oIWXRRRskqegOrIc2hFnP8A5OLa3hfOmqzlTNuXGrv99Ycce4Ys5TLBLvZmFmrCWWsgkmr0yl2po7Q2NqUbQGpY7X6cHDlTX7tGQE3IpzirC8OmS1ggZgkg5kw4lzjLYJOUEWPzFev0iZx2W4BJDAAU8wLtDPJLpEUq2Q4svOQQrIQLvUU+fSEndrMwd0VqcOdifIAC0MsYgqy3HirT0Z7V+sGyEZSEhddQK+tIWD4RK5MvNdDXs8mYgeMBuZJP1Yf1D0zEG7NuaxmxPKbmOTeLNRz0cCItXtEDRTJiN/IQNNxgSWfm1IRq4uTyEDDiKSSaPzEMoMBqpWLDVjIdqsdN70CXMYH4QksRZ8zal45iuI5iEKUwNSxu2nKAJndAkuo9SG1+UVxx4uzkl7B0Y2dmBWrvAKFJJI6decNZEoTHMsAKGjAEdd6bRnxN7tQIYk1uW5el/SLv9WSVpUBlq13NqmjVjRKDfSG1WmEY+QqWr/k8IraFGIIag8LtB81apkx2UUgb8nNWML8fOCjZh5iv2h8aJyTqwyQlRyhF9qVbfpBvElpY0YjbX5e2hTguIlLCjNfLWDaKYqBAzX3bn1hJRfK2a4TXDQfOxJUpCwVpdnSQ4pQtuOUaOSZawVlRCg/hNQdqQhkYhtWAND59IOkzkLQXopOxp7rGaewql7BuLTypnCEsD8L2pekULwoCcyZiVAaJLEeWvrDTC8KzpJOXxefypSFuL4OZX7uWUVfZtRBjKPQW2nroKw2OnTU91nokEkknMoE0cgOwqPSOS5q5RBCQovfK2QchvzaFhnCW7KOc3AcMNOURTjFGuaY/MuIrwRFzaehoji4AOeWslR0IFRZveseTMkgpWhXhAJCSXykioJ3exhYcapgJiXbpHBiJRfQkNe/pA8YPIxviMchBExIfMfNlAFweoIhQriKQSEhR5tXcOYqnTwRlem1WEbnCcJTg8EuazzlyySdnZkjzvu0CXGC2cskn0YE4gqUA1bBzT+I03A88ou4JetH0aAezeBZeeZKKiD4QaDmTqekbnCcOkLZWZk/uBPiB2G4jsuSK0TpyFs6VNn6EuasGtz0ir/bq/wDH6Rr0TEkiUgNu2gOnMwX/AKbL9vGPzNdD8a7PkqMGo5iPCkqKiDv8vvFc+UZYStLHKSNb9NaxVxDiCiMoLPa5POsAzcQpTJNkn4dDWpO7xqjGT2y1qPRp+GYzwEGYlVNy73cPzijs1ghOnzFkgJSaUBerkMaClHreM/Plh05edDUfSNZwPGJkywkJqEZ1ENqRbn4hEpQ4JuPbHyZOSQT2mwqe6znwqBLdDUjozehhNh0FISpSSlBDAtuKH3eBeJ8VXOJslFgLluZgWZiJko5kq8J8JSailqGGx4pcVFvZnbSD8QUpSUr8T16i4PSI96QNUjQN99ukD4nE50ZMoCnu5YOP2+cWSJaloSmgF7nTl5w/HWxSJnPvX35RKRJJNqakxZLkBLvVv50iOJx2UDMKMPhOhrY9IH+AIYucEKABJpV9zo0CKxCVGrjcgO3NoqnTAsggMBzMWn9rEuajy3HnFVFI5MicAVBSkgLyGoD2uDzcPAYOVTHQ22a8Gz8QX+FIowZwx3eBpwJWHU5Jauh+4iisZtC7FnxHcH27RUmUM13i/IfGxipArTSLrog2rGeHxXxJoKMf5gfEK7wlrt9x+Is7pKgpTMRcaHfzeIyU5iSAAnVvKJqk7RZv0yEvDsoJeutrX2iqaog8nt7MXow5Kiyi+sXTJAeDfsSWtFYmkXJGw0MFYfiCWKSlWUlyzOW06RSnCVrF0rDAMd6XhZJBUmOpHaXIEoSghIIBUdukRxHGEGaCHIY+IVuzUNiOULCirG3U+UcVKGZhSIeKN2UWVhOIlgkqJDvcG4ehZqFoHmqGVgPP+Pd466swTmoeQiGJVlFIdJiSlZQJgAIV6xp8N2NogzSRmYlIuBsTWsB9m+GIWEzVOSFmmjg063j6EhOZidn9dollytOogozo4FJlsUy00LsXL/ONFw/iqClEvEJCTQOfhU9AQ944ZAYu8UTpCAEZ0BWRwDmIJBLspriM0059jQa6HGN4UhsyfCdwB6NaMjjkzpWdWZJIc+AVKXuM21CRpzh7O4xMyABCAkf9lEnapTAUyeqZLUSlKSkMcpJ9HELGModjQ3oS8KWe+RMTNUSVVJL0N6Wjdf6qjePmPB3TXb7RoP8AV+vrBzw3oaCTW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encrypted-tbn2.gstatic.com/images?q=tbn:ANd9GcQcYUarpGcUcNKlQY0wyMPzLAbZtvpu6wLY46g33MeXB96GxRtfmMhkBC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9932"/>
            <a:ext cx="9144000" cy="6867932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229600" cy="1143000"/>
          </a:xfrm>
        </p:spPr>
        <p:txBody>
          <a:bodyPr>
            <a:normAutofit/>
          </a:bodyPr>
          <a:lstStyle/>
          <a:p>
            <a:r>
              <a:rPr lang="es-ES" sz="6000" b="1" u="sng" dirty="0" smtClean="0">
                <a:solidFill>
                  <a:schemeClr val="bg1"/>
                </a:solidFill>
              </a:rPr>
              <a:t>EROS.</a:t>
            </a:r>
            <a:endParaRPr lang="es-ES" sz="60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encrypted-tbn2.gstatic.com/images?q=tbn:ANd9GcQGS0TpzgZx1NDOyEPef3SNPVP2IK6xkvrRuWb0i69dN2R_R00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</a:rPr>
              <a:t>C</a:t>
            </a:r>
            <a:r>
              <a:rPr lang="es-ES" b="1" dirty="0" smtClean="0">
                <a:solidFill>
                  <a:schemeClr val="bg1"/>
                </a:solidFill>
              </a:rPr>
              <a:t>aronte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026" name="AutoShape 2" descr="data:image/jpeg;base64,/9j/4AAQSkZJRgABAQAAAQABAAD/2wCEAAkGBxQTEhQUEhQVFBUXGBwXGBcYGBgcFxgVFRcXHBcXGBgYICggGhwlHBQXITEhJSkrLi4uFx8zODMsNygtLisBCgoKDg0OGhAQGywkHyQsLCwsLCwsLCwsLCwsLCwsLCwsLCwsLCwsLCwsLCwsLCwsLCwsLCwsLCwsLCwsLCwsLP/AABEIAK0BIwMBIgACEQEDEQH/xAAcAAABBAMBAAAAAAAAAAAAAAADAAIEBQEGBwj/xABKEAABAwEEBAcKDQMCBwAAAAABAAIRAwQhMUEFElFhByJxgZGT0QYTF1JTobHB0vAUFSUyNVRyc4Oys+HxJDRCFmMzQ0RigpKi/8QAGAEAAwEBAAAAAAAAAAAAAAAAAAECAwT/xAAiEQACAwADAQEAAgMAAAAAAAAAAQIREgMhMUFREyIEMmH/2gAMAwEAAhEDEQA/AOx6Z0rTs1I1axIYCASASZcYFw3rXzwkWDx39W/sWeFH6Pf9tn5wuJPcpbaZSR2vwk2Dx39W/sWPCVYPHqdW/sXDnOWNZLTHSO5+EmwePU6t/YseEqweUf1b+xcObUSKNMKR3EcJdg8o/q39iz4SbB47+rf2LhzURiNMMnbTwk2Dyj+rf2Jp4TNH+Uf1b+xcVeEBwRphlHcPCbo/ylTqn9iXhO0f5Sp1T+xcLlYJRbDKO6eE/R/lKnVP7FkcJuj/ACj+qf2LhICcnbCkd18Jlg8o/q39iQ4S7B5R/Vv7Fw5hToS0wyjuPhJsHlH9W/sWPCVYPKP6t/YuIhJGmGUduHCVYPKP6t/Ys+EmweUf1b+xcQCRRphlHbzwk2Dx39W/sTfCbo/ylTqn9i4mWkhRyjTDKO5eE/R/lKnVP7Fjwo6O8pU6p/YuFOCY6VVhSO7+FLR3lKnVP7FnwpaO8pU6qp2LghanNCLDKO9t4TtHn/mVOqf2JeE3R/lKnVP7FwhqeGlKwyjuo4TNH+Uf1T+xPHCRYPKP6t/YuEsaitaUWwpHc/CLYfKP6t/Yk3hDsJ/zf1buxcQMhFpHbclbDKO1+EOw+O/q3diXhDsPjv6t3YuLAJwTsKR2fwh2Lx39W7sVhofuqs9pqd7pOcXQTBaRcIm88q4SHrc+C0/1v4bvS1FsVHXkkklRJqPCmfk9/wBtn5wuIuXbeFX6Oqfbp/nC4kol6UhhEITkR6GQkMYVltRNeENwTAkgojFFD4Cx38pDJZCZCGysVJc2UABICAXI1QIRplNANlGahGmVlroQAdrUZoCBrJzXFIAsJrikSmEIAy16RKbCPZnBpLiJgExvy86TdKxpWDm/cPTn6h0ptQItR0knaSf358edDJSj5YS9oGWLBYiFya5ysQwUk5lJZL1gVEAP72nAJjXyiApAPWCE1zkwvTEHuSUfWWQ5FASJT9dBYZT2NlABLlufBSf638J3patNDFuXBT/e/hv9LUIGdiSSSVkGo8Kg+T6n22fnC4hK7dwqD5PqfbZ+cLiCh+lIwQguKI4wgvKAGOKZKTnIZemA+VlD11g1EDDB0I1K0QoessayKAtWQ7DFJ9Eyq6lWjAqUy1FTQ7E5qFgpAfKyaQKLAaxPaE9rblgtSsdCRWWR5brBji3xg0x0odAAuAOEieRbfpDSGpTa1kBtxnABt2GU3EybllycmPEVGFmn1GFpggg70Oqb9XZeTvyHrV5XtDizvtTVfOEXunISBeFT6QZ3prSYc541scHGJBBAwKS5b9KwGtxl0jMa3T2G5RTKrq1ofxdgPztkm9rhln0qwokuwBGw5FVCWVTCUG+0JNcjuYRlek5gJuBV6IyRyVmmyTAU52jTEgygNo6p2QU9J+CywgsL9ybVsrhkrSz1AWnI8+7n2pr6zXCCS3l25LL+R2aYKhY1SclOawThA3jFFo1Wn5rhzKny/gsFUaZzBRqNnJU+01WiJN/nQ7HXJ1gb9l0CJ2+rFL+XoMGRQAA37FIoWcXX3edOpwcCDnfybE+0uiII1sYzjkCnbHgHVoRnctq4LW/1v4b/AEtWv0TIv9+lbjwchvwq6J1HXf8Aqqhyd0TKHR05JJJdJgafwrn5Of8Abp/nC4brruPCy6NHVPt0/wA4XCmOuUsaEaiG9ycUwlIYKoEB7keoVGcmMbrrJehlZOCqhDtdLWQiUwvkwihktFplRmorSkBIDt6IHqNrJ7XqaGTJT2uQWORAlQ7Myth0Y9toY9lQGGsB52m70LWnOVxY6ppWV9SYL3Q3aQLhzSSsedf1/wC/CuP0M6q15awxqUxMYS84dAvj/uCq+6CytrBsPAeyYDsSPcIpoEsYWQ7WxfeDrHEOby5oXfSCbi6BjdzxmsEsu18NvUa9TJmWPBdGAmDdeEWyaSLTBbJz/dEp2WmarwWmHGWumIi84EQrL4pDxxXHW23TzwL8V0OqJT+D7PpFhE3kZqfYrcKh4s+bHkhQ7NoDx3m7ZnvIi5XFKkGA6gCxdfCugGkK2pEmTs999yhWeqDBeROQlTLTRJhzjqqmrNNSoQIDWkyThcrT6JouvhZpy4gNEYXZbM/5UO0W5wEsaONfvj33qLTosaRJJvuB85CLbKsv1QcvcKUuxsjCmHf8UvDpvGtGJyBB2o9nogYSGzffeYOJwhYFjkSSTfiEdtIubAuabpN+HLkrbvoSVDHgOvAaQDcdnIn08zcL+dHs9jgAJ3wMe8JUwtAS4vbqsEDAk4/spNKzkEPMTEb0ym3UmMI6TfKyaqpRslzoO5034bI5FtfBf/e4/wDKd6WrTHFblwXCLb+G/wBLVpGFMiUrR15JJJbGJpvC39G1Pt0/zhcHaV3jhbdGjan26f5wuECoNilspIwUxwRO/tzTe/s3qbKojvKE5TDaKWw+/Mg/CKWwlOwojBZIR/hVPJp6Vnv9M5HzI0GSDVWKVITN6l1DTN3GPQiuoaoB1HxtIu6UbQ8gGMRHU1llYZgorLQ2c+hDkFABZyVk0XNxaRzLc+DsU3Wlx1JLGEt1hcDIExzlXvdk11VrmuA4t7dsgYj0LB/5FTzRouO1ZzWi5H1lj4TTF2qZzWO/NOErXRnkfZqJe9rBmY5sz0Kx09W1nhoEMpgNaN5GMZXR0qBSfqca/C7Ikm4Dbn0SnsaHZ3nE78yspdzT+ItdRoNo+16jYIGrPGnxdo3glRH2ykANR1+PGgARIOfGUvSw1KDtS88UdLgD5iouj9BC0Ui5j7xfqnOTNxF4gmFm3HuTNYp1RQRxw5pv1hMCJJIgg9K2mlWANwJOZwHvetZq0e9PNMyXzmMMb5Bvx862B97Bc2SBeTGOIkb1pLslEyz2sgSTd6ZRDbMYuF2YvUNga4XHAXoNS0xlhh2woyFhalabjmTHas2dwYHF1xJ25beS8qoq1b9a+ZwTHG8kmTsV4Cyys3H1nAfNvk33DFTKFpkSRsyHrVRZq+q1zBmZnds8ynaOa58NIgbd+XvuSaBMvLJTNVpMCJ23KPpGo2mwyROAAN47Eajo9xZqzq8hm9QX6BOte7POUoyX1hJfgtDBzpN5j14ehWeodiLZ7H3um9lF3Hdqy4xdBOB6cFbU9IspNAqgvDR86BJPrzUS5X8VjwvpQVqByB/hR20Cclfv7o7Gcab+gD0OUZ2mrHkKnIRI9KqPLKv9WS4L9KtlIzgtz4MWRbJ/23+lq1341sp/xd0AetbZwdWui61xTDge9uN+ES1aR5LaVMiUKXp1BJJJdJgaTwxOjRlT7dP9Rq4CXhd74Zx8l1PvKX6jV571VL9KQRxCZUjam6qYRekMZUcml1ycWHlUjR9CSSRIaC6NsZIbpDSsLY9Fl4lztQZb+bYns0Q4u1WuY7eCLuUKM+uC+Mz5ty2jRFMNp60ck7dqw5eSUFZrCKY82CjQbxRrPAvebzOZaMAMtqq7U9xdJPFcbpzBiDHP5lYWms0kB5FwyukgZqptNQd8BDhqtEADYMCTtWHGm+2aSaRm32YASGPacZm47RCh2eiXENF855DnVi0B7YxvvIOU+nFSn2iBqsBAAGV3Lv5B5lupOjI3jg80O2mKrg4OLoGERF8ecK00vQ49+GB3g+/nVb3H2mKUh0gnHMkHEjeL1caRBInP1Td51y09Nm6fVGp6Q0DQqAikwMfjrS6JOTgfVhcqF+jHUyQ9oBm79jmtzp0gH88rGmKrWU3Oc0OIuaCP8jgrU5JEOKNMrUZMH/H87suYR0lW1TQZayRGtF7dm6dqk2GhRBZJOtdM/wCTzien1K1rYwIMnze5SfJ+Dx+mltcHSw4G4iMCL58yjaOtJo1NZhkQWu2SDIgf+Zu5VsmkbCNYxib7t3JyYrVbXYnsqOcDxTiCLpjG6+f3VKpDVpUTO6CzMtVPv1NsVWRMXGMwfUVR0LTqsAMEHtWGPOs4NdIyOAKHXs4ElvzYBvy2gbpWsI5/q30Q3askVbeAJBgYcu7zKPXtUgOBaZGey/A5cigWyq0QBft9+lDdWmGtMAwL+X91vkz0XjG078fXzqVRfTwaBO8Krdo0U6YfrHWJiAb4vvI37FLptEDbdeM1k6a9LQVtCSb/ANlbWCoGyBdIic+b3zVdZRxgQbx0qaGCZcQL+dZyKLVtQECC5xzuU6iwAS4RsGPSoFB7G4RyzntQrXpYNuF6zq/B+E+tUvlsDpCra9vYQQ4jA3Y38qp7XpJzsTdsHveoYctI8f6S5EqrUGSGeRDHKszvWpBltSFvnBBU+UI/2X+li0CAt54GwPjH8F/pYqS7E/DuySSS2MDSuGH6Mqfbp/qBefzyLv3DJ9F1Pt0v1Grz66oVEvS4voy6TkFjvW6U01CiscI34peFIaacJWeu5hluOzaNiGXZwguqJVY7J1jtNEv+ZqEm44+nDmV2LcHN1WmGtETtiFp9Vl8hFo2xwbEnPz4X83nWc+JS7KU6LC31r3EOuwHJ6+RQgZPzhG8nHYN6XfGEQ52qRgYJnftCM2yAsOq9jiYwxx6RjsVqkqJ9CaOrNa+SbhffPNh73K4tVr745pnI+85i/wBKorLYXN45BF+yR+6k15JAGsALy4jM5BoyUySbKVo3LuVtoaA0kA3gzdhnzQtvFpD24wVzDRdYtIc57RF98k9GKv7NpxmccswDzrCcXfRcWbLWGYx3GVr2mbS57gJgU7zje51wHMpA0oNUuG+8YebkVXaLQ0NFOQXuOu/c45XbLhzLPs0SsboitUfVMRMXuN+rfyThNwW0Pt9KY1gVqNbSNNg+eGuPzoa44XbFCpWljL++uN9/FN+9Zy4tOxqVG06UOq3vjL8yN22fUtb0hpMEEtuJuInC6MIxSqaZa4QKnS0+oKst1r1LtVhLhIOPKfVzFa8UZLpkyzVkStbmAENkHA8UycJCzYKZrtewiHAS0mRfleor7U/knCAB5/3RLPbqlN/fBxtUXg+LsnlhdLTrr0yI1axvaSHNGtF7Z4w2HjY80o+jrA1whx1HxIkgjHA++aHpG2GqdciMgAclCfUcMOhaLTRPSZNr1TrEGGhsTqkHW2nnU99drmgjHbkRtCoGguMlWDIiMhck4roaZa2O0EYGOZSK1WQOMFSNfGCdJhS4r0dluyrtITKjwcwqwApAIyFkqpG5YL+RRzTKLZ7LJ4xgbYnPAb70+kLsy6osd95E+1WVgEsJ54nzKNqKlTE7D985Fv8AwMO+UR9zU9LFzsM3rf8AgUHyl+DU9NNP6S/DvqSSS0MjRuGf6LqfeUv1Grz8F6C4Zvoup95S/UavPwvUspGdSQpVhsZc5R21tUp3xiRhcs5a+FqgtvsgaMY51UOpHajuqkmTJzTqFpH+QkYY5c6atIfTID2FYp0iSBgp7bM4vhrrtt8Adu5WtGw0Wx3zWcT/ANwHNCUuRIFGyCdDsdR12F2sJ1gSMt0cqE+yVGUw7VIY4yDdfvLcY5VcijxznTMGYvnxSR73o+mrY0sua7ijizdflds7FiuSV16aZRAe1/wcXSYOsAYOOs07QRsjNUVS3uiGmNu3pKlWHSbhxYF59JE+tAraNM3FawjlvRLd+A6GlXswg81/OUb46qTOq3Zhl0qN8Wu3J9PR79aCDAxOUK3glWWdbS7hTaCIc4yY8WZmNpu6FBOl3F1wAbhhJvzJxnnQ7XRcTJaR2ZKE6md6UYxG2y4oG7i3zffv58U6u90YBU2s4YFw5CVhxJzPSj+Pseiyp1zeD6PXKdWeOLJbMkTIAAmZg43GOZVRou3lNNldsTwv0nT/AAsq1ppzcZjYDjzwhVbeIcGtx99qiMsjtiPQsDnEADnyHKUZih6kwVS0vN2A3LFJpOJuzVyzQVwl43xgI5fe5Cr0GgCP52ko2vgsv6QtaME8lNSOxAw9N8qQ15jJQ2UubnRXMMZetS0UiWyAQT5v3xRiQ4z733+sqBTuOSuaOo0S4YXCc+bZcs5OhoVGxOIkNJ6L+kqPUsVUEyNURkQT5ip9j0iXAudcBMcya+1ydZ12weeVmpTTKaRr1Ok4Ez0KQHKbWqU3SXQDFxGPRgUH4PsvC6FK/TKvwGMV0DgUb8oz/s1PTTWh0xfcN/8AK37gZqzpKB5Gp+Zl3nTT7E/DvKSSS1MTRuGg/JdT7yl+o1efAV6D4Zx8l1PvKX6rV57JUv0qInRGCGisYSblmpZXDYeTFKyqE0gCMZ2H9kSjZG4TAOSjlphMY6DKllI2JgY0BrQFTW6iS7DWvxWBaisC2kG5Zxi07KbTJVKpUbhh77UT4ym5zNb19CrqlucbvShPtrhgUfx2PRYuoUwZDYOd4wVdWpNk6pKC+0udiUwjcrjFr0m7CBzQb5POpY0i3VjVumYwE7TmVWOuyWGXnBU4phYZ1qdtPSmOtTtp6Ux/IhSM7lWRWShaztjnKz8YbTPLJUQmZQ3BPKFZYM0kAMPN2rDtK34Hzj1qA0wsAIwhWyx+NTg0QmO0nUIN6iFqwEYiO2H+GP8AGKe2oTvUYcik0mwlJIaJlisuu4A8UFEttjaLmPkjEfuozKxGCdrEzgs+7ssCJH8o2vgFGcSkHX4KmibJPfMxlj2JGpIM37OT+boQidoT6RzS6APSqFoiY3DPo9aZXqkiTGwALLqiFVqZAQhITGMcehHdWdPFKAzNGpsnLnVMmiV8NcRf/Ny3rgSfOk/wKnpprn1VsG5b9wHn5T/AqfmppJBI9CJJJLQzNG4Zvoup95S/UavP2qvQfDGPkyp95S/UavP7mRlCiXpcTAdAI25hDI1UWPeEyozYlQ7Gmpmo7ncgTyzkQy3enQ7MFyYAnQntp8iAMU6M5+ZSgymMbzvQKhMRH7DkQS5KrGSyxnip1em0DijG7kuVe9x3olKoTIk7knELLrRWgg8y69u4FXlCyUaVzWNG8iTvvWtWTS9Sm0NabuYhG+O3n5wv5B0YLnnx8kn70WmjaKtjoPEBo6Atdtvc0ySQXDcbx2oXw4uwkblGqWl8mOMN+SIQnHxjbTB19Bxg4X7nKvrWIg6pEHsRqtZ0kkwUNld2OfIuha+sjoiGgU/4PDZu6b0Z4JM5rPqKrQqIuqN/SnupAAEa2+QAOYgmfMnOCeae5OxUCAHvmjwI7f5WBSPrRA1S2UkOYUqwGwcyabuXYha5uSodmXtHPyJ7QcohMglZBcExD3VjhOG4J4r8puzhRSd6WsnQrJJrZR+/KmF42Dz9qawpOCQBCZTqQGZKC1vvciNToQ+o2+4rf+A36U/AqfmprQY3roXAeyNJTI/4NT000ITPQKSSSszNO4WLK+po6o2mxz3F9OGtBJueJuC4YNAWr6vaB+FU7F6kSSaGnR5ZdoG1D/prR1VTsTfiW1/Va/U1PZXqhJLI9HlQ6AtR/wCmtHU1OxN/05avq1o6mp2cq9WpIoNHlB3c7axhZrR1NT2Vj/T1r+q2nqavsr1gkih6PKDe5+1i/wCCWjnoVPZQ6ugbX9UtI5KNX2V6zSRQaPI57n7Xh8EtPUVfZTm9zVrONltPU1Oxetkk6DR5PHc3agf7a0dTV9lJ3c5ap/trR1NX2V6wSSyGzyg3ucteVntA/BqeoLD+5m2Y94r9VUn8q9YJJZDZ5MPc9axjZrTzUah5/mrLO5q1Y/B7QeWjUx6F6ySTyGzyZ/pi1HGz2gfg1OxY/wBM2q+bNaD+DU9letEkZDZ5JHc7ap/tbR1NT2U89zlqkH4NaMPI1Lv/AJXrNJLI9nk1/c3as7NXj7mp7KGO5+1X/wBLaOoq+yvWySMBs8j/ABDa/qlp6ir7KR7n7X9UtHUVfZXrhJPItnkinoK1X/0tpH4FX2U6roO1fVbTf/sVfZXrVJGQ2eRRoC1fVbT1FX2Vl/c9avqtp6iqOX/FeuUkUGzyMO561fVbT1FX2Vj4gtf1S09RV9leukk6DR5EGgLX9VtPUVvZTxoG1/VrT1FX2V64SRQrPJjNA2r6raepqeyt/wCBzRNelpHWq0KtNveXjWcx4bJLIEkRN2C7okig0JJJJM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data:image/jpeg;base64,/9j/4AAQSkZJRgABAQAAAQABAAD/2wCEAAkGBxQTEhQUEhQVFBUXGBwXGBcYGBgcFxgVFRcXHBcXGBgYICggGhwlHBQXITEhJSkrLi4uFx8zODMsNygtLisBCgoKDg0OGhAQGywkHyQsLCwsLCwsLCwsLCwsLCwsLCwsLCwsLCwsLCwsLCwsLCwsLCwsLCwsLCwsLCwsLCwsLP/AABEIAK0BIwMBIgACEQEDEQH/xAAcAAABBAMBAAAAAAAAAAAAAAADAAIEBQEGBwj/xABKEAABAwEEBAcKDQMCBwAAAAABAAIRAwQhMUEFElFhByJxgZGT0QYTF1JTobHB0vAUFSUyNVRyc4Oys+HxJDRCFmMzQ0RigpKi/8QAGAEAAwEBAAAAAAAAAAAAAAAAAAECAwT/xAAiEQACAwADAQEAAgMAAAAAAAAAAQIREgMhMUFREyIEMmH/2gAMAwEAAhEDEQA/AOx6Z0rTs1I1axIYCASASZcYFw3rXzwkWDx39W/sWeFH6Pf9tn5wuJPcpbaZSR2vwk2Dx39W/sWPCVYPHqdW/sXDnOWNZLTHSO5+EmwePU6t/YseEqweUf1b+xcObUSKNMKR3EcJdg8o/q39iz4SbB47+rf2LhzURiNMMnbTwk2Dyj+rf2Jp4TNH+Uf1b+xcVeEBwRphlHcPCbo/ylTqn9iXhO0f5Sp1T+xcLlYJRbDKO6eE/R/lKnVP7FkcJuj/ACj+qf2LhICcnbCkd18Jlg8o/q39iQ4S7B5R/Vv7Fw5hToS0wyjuPhJsHlH9W/sWPCVYPKP6t/YuIhJGmGUduHCVYPKP6t/Ys+EmweUf1b+xcQCRRphlHbzwk2Dx39W/sTfCbo/ylTqn9i4mWkhRyjTDKO5eE/R/lKnVP7Fjwo6O8pU6p/YuFOCY6VVhSO7+FLR3lKnVP7FnwpaO8pU6qp2LghanNCLDKO9t4TtHn/mVOqf2JeE3R/lKnVP7FwhqeGlKwyjuo4TNH+Uf1T+xPHCRYPKP6t/YuEsaitaUWwpHc/CLYfKP6t/Yk3hDsJ/zf1buxcQMhFpHbclbDKO1+EOw+O/q3diXhDsPjv6t3YuLAJwTsKR2fwh2Lx39W7sVhofuqs9pqd7pOcXQTBaRcIm88q4SHrc+C0/1v4bvS1FsVHXkkklRJqPCmfk9/wBtn5wuIuXbeFX6Oqfbp/nC4kol6UhhEITkR6GQkMYVltRNeENwTAkgojFFD4Cx38pDJZCZCGysVJc2UABICAXI1QIRplNANlGahGmVlroQAdrUZoCBrJzXFIAsJrikSmEIAy16RKbCPZnBpLiJgExvy86TdKxpWDm/cPTn6h0ptQItR0knaSf358edDJSj5YS9oGWLBYiFya5ysQwUk5lJZL1gVEAP72nAJjXyiApAPWCE1zkwvTEHuSUfWWQ5FASJT9dBYZT2NlABLlufBSf638J3patNDFuXBT/e/hv9LUIGdiSSSVkGo8Kg+T6n22fnC4hK7dwqD5PqfbZ+cLiCh+lIwQguKI4wgvKAGOKZKTnIZemA+VlD11g1EDDB0I1K0QoessayKAtWQ7DFJ9Eyq6lWjAqUy1FTQ7E5qFgpAfKyaQKLAaxPaE9rblgtSsdCRWWR5brBji3xg0x0odAAuAOEieRbfpDSGpTa1kBtxnABt2GU3EybllycmPEVGFmn1GFpggg70Oqb9XZeTvyHrV5XtDizvtTVfOEXunISBeFT6QZ3prSYc541scHGJBBAwKS5b9KwGtxl0jMa3T2G5RTKrq1ofxdgPztkm9rhln0qwokuwBGw5FVCWVTCUG+0JNcjuYRlek5gJuBV6IyRyVmmyTAU52jTEgygNo6p2QU9J+CywgsL9ybVsrhkrSz1AWnI8+7n2pr6zXCCS3l25LL+R2aYKhY1SclOawThA3jFFo1Wn5rhzKny/gsFUaZzBRqNnJU+01WiJN/nQ7HXJ1gb9l0CJ2+rFL+XoMGRQAA37FIoWcXX3edOpwcCDnfybE+0uiII1sYzjkCnbHgHVoRnctq4LW/1v4b/AEtWv0TIv9+lbjwchvwq6J1HXf8Aqqhyd0TKHR05JJJdJgafwrn5Of8Abp/nC4brruPCy6NHVPt0/wA4XCmOuUsaEaiG9ycUwlIYKoEB7keoVGcmMbrrJehlZOCqhDtdLWQiUwvkwihktFplRmorSkBIDt6IHqNrJ7XqaGTJT2uQWORAlQ7Myth0Y9toY9lQGGsB52m70LWnOVxY6ppWV9SYL3Q3aQLhzSSsedf1/wC/CuP0M6q15awxqUxMYS84dAvj/uCq+6CytrBsPAeyYDsSPcIpoEsYWQ7WxfeDrHEOby5oXfSCbi6BjdzxmsEsu18NvUa9TJmWPBdGAmDdeEWyaSLTBbJz/dEp2WmarwWmHGWumIi84EQrL4pDxxXHW23TzwL8V0OqJT+D7PpFhE3kZqfYrcKh4s+bHkhQ7NoDx3m7ZnvIi5XFKkGA6gCxdfCugGkK2pEmTs999yhWeqDBeROQlTLTRJhzjqqmrNNSoQIDWkyThcrT6JouvhZpy4gNEYXZbM/5UO0W5wEsaONfvj33qLTosaRJJvuB85CLbKsv1QcvcKUuxsjCmHf8UvDpvGtGJyBB2o9nogYSGzffeYOJwhYFjkSSTfiEdtIubAuabpN+HLkrbvoSVDHgOvAaQDcdnIn08zcL+dHs9jgAJ3wMe8JUwtAS4vbqsEDAk4/spNKzkEPMTEb0ym3UmMI6TfKyaqpRslzoO5034bI5FtfBf/e4/wDKd6WrTHFblwXCLb+G/wBLVpGFMiUrR15JJJbGJpvC39G1Pt0/zhcHaV3jhbdGjan26f5wuECoNilspIwUxwRO/tzTe/s3qbKojvKE5TDaKWw+/Mg/CKWwlOwojBZIR/hVPJp6Vnv9M5HzI0GSDVWKVITN6l1DTN3GPQiuoaoB1HxtIu6UbQ8gGMRHU1llYZgorLQ2c+hDkFABZyVk0XNxaRzLc+DsU3Wlx1JLGEt1hcDIExzlXvdk11VrmuA4t7dsgYj0LB/5FTzRouO1ZzWi5H1lj4TTF2qZzWO/NOErXRnkfZqJe9rBmY5sz0Kx09W1nhoEMpgNaN5GMZXR0qBSfqca/C7Ikm4Dbn0SnsaHZ3nE78yspdzT+ItdRoNo+16jYIGrPGnxdo3glRH2ykANR1+PGgARIOfGUvSw1KDtS88UdLgD5iouj9BC0Ui5j7xfqnOTNxF4gmFm3HuTNYp1RQRxw5pv1hMCJJIgg9K2mlWANwJOZwHvetZq0e9PNMyXzmMMb5Bvx862B97Bc2SBeTGOIkb1pLslEyz2sgSTd6ZRDbMYuF2YvUNga4XHAXoNS0xlhh2woyFhalabjmTHas2dwYHF1xJ25beS8qoq1b9a+ZwTHG8kmTsV4Cyys3H1nAfNvk33DFTKFpkSRsyHrVRZq+q1zBmZnds8ynaOa58NIgbd+XvuSaBMvLJTNVpMCJ23KPpGo2mwyROAAN47Eajo9xZqzq8hm9QX6BOte7POUoyX1hJfgtDBzpN5j14ehWeodiLZ7H3um9lF3Hdqy4xdBOB6cFbU9IspNAqgvDR86BJPrzUS5X8VjwvpQVqByB/hR20Cclfv7o7Gcab+gD0OUZ2mrHkKnIRI9KqPLKv9WS4L9KtlIzgtz4MWRbJ/23+lq1341sp/xd0AetbZwdWui61xTDge9uN+ES1aR5LaVMiUKXp1BJJJdJgaTwxOjRlT7dP9Rq4CXhd74Zx8l1PvKX6jV571VL9KQRxCZUjam6qYRekMZUcml1ycWHlUjR9CSSRIaC6NsZIbpDSsLY9Fl4lztQZb+bYns0Q4u1WuY7eCLuUKM+uC+Mz5ty2jRFMNp60ck7dqw5eSUFZrCKY82CjQbxRrPAvebzOZaMAMtqq7U9xdJPFcbpzBiDHP5lYWms0kB5FwyukgZqptNQd8BDhqtEADYMCTtWHGm+2aSaRm32YASGPacZm47RCh2eiXENF855DnVi0B7YxvvIOU+nFSn2iBqsBAAGV3Lv5B5lupOjI3jg80O2mKrg4OLoGERF8ecK00vQ49+GB3g+/nVb3H2mKUh0gnHMkHEjeL1caRBInP1Td51y09Nm6fVGp6Q0DQqAikwMfjrS6JOTgfVhcqF+jHUyQ9oBm79jmtzp0gH88rGmKrWU3Oc0OIuaCP8jgrU5JEOKNMrUZMH/H87suYR0lW1TQZayRGtF7dm6dqk2GhRBZJOtdM/wCTzien1K1rYwIMnze5SfJ+Dx+mltcHSw4G4iMCL58yjaOtJo1NZhkQWu2SDIgf+Zu5VsmkbCNYxib7t3JyYrVbXYnsqOcDxTiCLpjG6+f3VKpDVpUTO6CzMtVPv1NsVWRMXGMwfUVR0LTqsAMEHtWGPOs4NdIyOAKHXs4ElvzYBvy2gbpWsI5/q30Q3askVbeAJBgYcu7zKPXtUgOBaZGey/A5cigWyq0QBft9+lDdWmGtMAwL+X91vkz0XjG078fXzqVRfTwaBO8Krdo0U6YfrHWJiAb4vvI37FLptEDbdeM1k6a9LQVtCSb/ANlbWCoGyBdIic+b3zVdZRxgQbx0qaGCZcQL+dZyKLVtQECC5xzuU6iwAS4RsGPSoFB7G4RyzntQrXpYNuF6zq/B+E+tUvlsDpCra9vYQQ4jA3Y38qp7XpJzsTdsHveoYctI8f6S5EqrUGSGeRDHKszvWpBltSFvnBBU+UI/2X+li0CAt54GwPjH8F/pYqS7E/DuySSS2MDSuGH6Mqfbp/qBefzyLv3DJ9F1Pt0v1Grz66oVEvS4voy6TkFjvW6U01CiscI34peFIaacJWeu5hluOzaNiGXZwguqJVY7J1jtNEv+ZqEm44+nDmV2LcHN1WmGtETtiFp9Vl8hFo2xwbEnPz4X83nWc+JS7KU6LC31r3EOuwHJ6+RQgZPzhG8nHYN6XfGEQ52qRgYJnftCM2yAsOq9jiYwxx6RjsVqkqJ9CaOrNa+SbhffPNh73K4tVr745pnI+85i/wBKorLYXN45BF+yR+6k15JAGsALy4jM5BoyUySbKVo3LuVtoaA0kA3gzdhnzQtvFpD24wVzDRdYtIc57RF98k9GKv7NpxmccswDzrCcXfRcWbLWGYx3GVr2mbS57gJgU7zje51wHMpA0oNUuG+8YebkVXaLQ0NFOQXuOu/c45XbLhzLPs0SsboitUfVMRMXuN+rfyThNwW0Pt9KY1gVqNbSNNg+eGuPzoa44XbFCpWljL++uN9/FN+9Zy4tOxqVG06UOq3vjL8yN22fUtb0hpMEEtuJuInC6MIxSqaZa4QKnS0+oKst1r1LtVhLhIOPKfVzFa8UZLpkyzVkStbmAENkHA8UycJCzYKZrtewiHAS0mRfleor7U/knCAB5/3RLPbqlN/fBxtUXg+LsnlhdLTrr0yI1axvaSHNGtF7Z4w2HjY80o+jrA1whx1HxIkgjHA++aHpG2GqdciMgAclCfUcMOhaLTRPSZNr1TrEGGhsTqkHW2nnU99drmgjHbkRtCoGguMlWDIiMhck4roaZa2O0EYGOZSK1WQOMFSNfGCdJhS4r0dluyrtITKjwcwqwApAIyFkqpG5YL+RRzTKLZ7LJ4xgbYnPAb70+kLsy6osd95E+1WVgEsJ54nzKNqKlTE7D985Fv8AwMO+UR9zU9LFzsM3rf8AgUHyl+DU9NNP6S/DvqSSS0MjRuGf6LqfeUv1Grz8F6C4Zvoup95S/UavPwvUspGdSQpVhsZc5R21tUp3xiRhcs5a+FqgtvsgaMY51UOpHajuqkmTJzTqFpH+QkYY5c6atIfTID2FYp0iSBgp7bM4vhrrtt8Adu5WtGw0Wx3zWcT/ANwHNCUuRIFGyCdDsdR12F2sJ1gSMt0cqE+yVGUw7VIY4yDdfvLcY5VcijxznTMGYvnxSR73o+mrY0sua7ijizdflds7FiuSV16aZRAe1/wcXSYOsAYOOs07QRsjNUVS3uiGmNu3pKlWHSbhxYF59JE+tAraNM3FawjlvRLd+A6GlXswg81/OUb46qTOq3Zhl0qN8Wu3J9PR79aCDAxOUK3glWWdbS7hTaCIc4yY8WZmNpu6FBOl3F1wAbhhJvzJxnnQ7XRcTJaR2ZKE6md6UYxG2y4oG7i3zffv58U6u90YBU2s4YFw5CVhxJzPSj+Pseiyp1zeD6PXKdWeOLJbMkTIAAmZg43GOZVRou3lNNldsTwv0nT/AAsq1ppzcZjYDjzwhVbeIcGtx99qiMsjtiPQsDnEADnyHKUZih6kwVS0vN2A3LFJpOJuzVyzQVwl43xgI5fe5Cr0GgCP52ko2vgsv6QtaME8lNSOxAw9N8qQ15jJQ2UubnRXMMZetS0UiWyAQT5v3xRiQ4z733+sqBTuOSuaOo0S4YXCc+bZcs5OhoVGxOIkNJ6L+kqPUsVUEyNURkQT5ip9j0iXAudcBMcya+1ydZ12weeVmpTTKaRr1Ok4Ez0KQHKbWqU3SXQDFxGPRgUH4PsvC6FK/TKvwGMV0DgUb8oz/s1PTTWh0xfcN/8AK37gZqzpKB5Gp+Zl3nTT7E/DvKSSS1MTRuGg/JdT7yl+o1efAV6D4Zx8l1PvKX6rV57JUv0qInRGCGisYSblmpZXDYeTFKyqE0gCMZ2H9kSjZG4TAOSjlphMY6DKllI2JgY0BrQFTW6iS7DWvxWBaisC2kG5Zxi07KbTJVKpUbhh77UT4ym5zNb19CrqlucbvShPtrhgUfx2PRYuoUwZDYOd4wVdWpNk6pKC+0udiUwjcrjFr0m7CBzQb5POpY0i3VjVumYwE7TmVWOuyWGXnBU4phYZ1qdtPSmOtTtp6Ux/IhSM7lWRWShaztjnKz8YbTPLJUQmZQ3BPKFZYM0kAMPN2rDtK34Hzj1qA0wsAIwhWyx+NTg0QmO0nUIN6iFqwEYiO2H+GP8AGKe2oTvUYcik0mwlJIaJlisuu4A8UFEttjaLmPkjEfuozKxGCdrEzgs+7ssCJH8o2vgFGcSkHX4KmibJPfMxlj2JGpIM37OT+boQidoT6RzS6APSqFoiY3DPo9aZXqkiTGwALLqiFVqZAQhITGMcehHdWdPFKAzNGpsnLnVMmiV8NcRf/Ny3rgSfOk/wKnpprn1VsG5b9wHn5T/AqfmppJBI9CJJJLQzNG4Zvoup95S/UavP2qvQfDGPkyp95S/UavP7mRlCiXpcTAdAI25hDI1UWPeEyozYlQ7Gmpmo7ncgTyzkQy3enQ7MFyYAnQntp8iAMU6M5+ZSgymMbzvQKhMRH7DkQS5KrGSyxnip1em0DijG7kuVe9x3olKoTIk7knELLrRWgg8y69u4FXlCyUaVzWNG8iTvvWtWTS9Sm0NabuYhG+O3n5wv5B0YLnnx8kn70WmjaKtjoPEBo6Atdtvc0ySQXDcbx2oXw4uwkblGqWl8mOMN+SIQnHxjbTB19Bxg4X7nKvrWIg6pEHsRqtZ0kkwUNld2OfIuha+sjoiGgU/4PDZu6b0Z4JM5rPqKrQqIuqN/SnupAAEa2+QAOYgmfMnOCeae5OxUCAHvmjwI7f5WBSPrRA1S2UkOYUqwGwcyabuXYha5uSodmXtHPyJ7QcohMglZBcExD3VjhOG4J4r8puzhRSd6WsnQrJJrZR+/KmF42Dz9qawpOCQBCZTqQGZKC1vvciNToQ+o2+4rf+A36U/AqfmprQY3roXAeyNJTI/4NT000ITPQKSSSszNO4WLK+po6o2mxz3F9OGtBJueJuC4YNAWr6vaB+FU7F6kSSaGnR5ZdoG1D/prR1VTsTfiW1/Va/U1PZXqhJLI9HlQ6AtR/wCmtHU1OxN/05avq1o6mp2cq9WpIoNHlB3c7axhZrR1NT2Vj/T1r+q2nqavsr1gkih6PKDe5+1i/wCCWjnoVPZQ6ugbX9UtI5KNX2V6zSRQaPI57n7Xh8EtPUVfZTm9zVrONltPU1Oxetkk6DR5PHc3agf7a0dTV9lJ3c5ap/trR1NX2V6wSSyGzyg3ucteVntA/BqeoLD+5m2Y94r9VUn8q9YJJZDZ5MPc9axjZrTzUah5/mrLO5q1Y/B7QeWjUx6F6ySTyGzyZ/pi1HGz2gfg1OxY/wBM2q+bNaD+DU9letEkZDZ5JHc7ap/tbR1NT2U89zlqkH4NaMPI1Lv/AJXrNJLI9nk1/c3as7NXj7mp7KGO5+1X/wBLaOoq+yvWySMBs8j/ABDa/qlp6ir7KR7n7X9UtHUVfZXrhJPItnkinoK1X/0tpH4FX2U6roO1fVbTf/sVfZXrVJGQ2eRRoC1fVbT1FX2Vl/c9avqtp6iqOX/FeuUkUGzyMO561fVbT1FX2Vj4gtf1S09RV9leukk6DR5EGgLX9VtPUVvZTxoG1/VrT1FX2V64SRQrPJjNA2r6raepqeyt/wCBzRNelpHWq0KtNveXjWcx4bJLIEkRN2C7okig0JJJJM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0" name="AutoShape 6" descr="data:image/jpeg;base64,/9j/4AAQSkZJRgABAQAAAQABAAD/2wCEAAkGBxQTEhQUEhQVFBUXGBwXGBcYGBgcFxgVFRcXHBcXGBgYICggGhwlHBQXITEhJSkrLi4uFx8zODMsNygtLisBCgoKDg0OGhAQGywkHyQsLCwsLCwsLCwsLCwsLCwsLCwsLCwsLCwsLCwsLCwsLCwsLCwsLCwsLCwsLCwsLCwsLP/AABEIAK0BIwMBIgACEQEDEQH/xAAcAAABBAMBAAAAAAAAAAAAAAADAAIEBQEGBwj/xABKEAABAwEEBAcKDQMCBwAAAAABAAIRAwQhMUEFElFhByJxgZGT0QYTF1JTobHB0vAUFSUyNVRyc4Oys+HxJDRCFmMzQ0RigpKi/8QAGAEAAwEBAAAAAAAAAAAAAAAAAAECAwT/xAAiEQACAwADAQEAAgMAAAAAAAAAAQIREgMhMUFREyIEMmH/2gAMAwEAAhEDEQA/AOx6Z0rTs1I1axIYCASASZcYFw3rXzwkWDx39W/sWeFH6Pf9tn5wuJPcpbaZSR2vwk2Dx39W/sWPCVYPHqdW/sXDnOWNZLTHSO5+EmwePU6t/YseEqweUf1b+xcObUSKNMKR3EcJdg8o/q39iz4SbB47+rf2LhzURiNMMnbTwk2Dyj+rf2Jp4TNH+Uf1b+xcVeEBwRphlHcPCbo/ylTqn9iXhO0f5Sp1T+xcLlYJRbDKO6eE/R/lKnVP7FkcJuj/ACj+qf2LhICcnbCkd18Jlg8o/q39iQ4S7B5R/Vv7Fw5hToS0wyjuPhJsHlH9W/sWPCVYPKP6t/YuIhJGmGUduHCVYPKP6t/Ys+EmweUf1b+xcQCRRphlHbzwk2Dx39W/sTfCbo/ylTqn9i4mWkhRyjTDKO5eE/R/lKnVP7Fjwo6O8pU6p/YuFOCY6VVhSO7+FLR3lKnVP7FnwpaO8pU6qp2LghanNCLDKO9t4TtHn/mVOqf2JeE3R/lKnVP7FwhqeGlKwyjuo4TNH+Uf1T+xPHCRYPKP6t/YuEsaitaUWwpHc/CLYfKP6t/Yk3hDsJ/zf1buxcQMhFpHbclbDKO1+EOw+O/q3diXhDsPjv6t3YuLAJwTsKR2fwh2Lx39W7sVhofuqs9pqd7pOcXQTBaRcIm88q4SHrc+C0/1v4bvS1FsVHXkkklRJqPCmfk9/wBtn5wuIuXbeFX6Oqfbp/nC4kol6UhhEITkR6GQkMYVltRNeENwTAkgojFFD4Cx38pDJZCZCGysVJc2UABICAXI1QIRplNANlGahGmVlroQAdrUZoCBrJzXFIAsJrikSmEIAy16RKbCPZnBpLiJgExvy86TdKxpWDm/cPTn6h0ptQItR0knaSf358edDJSj5YS9oGWLBYiFya5ysQwUk5lJZL1gVEAP72nAJjXyiApAPWCE1zkwvTEHuSUfWWQ5FASJT9dBYZT2NlABLlufBSf638J3patNDFuXBT/e/hv9LUIGdiSSSVkGo8Kg+T6n22fnC4hK7dwqD5PqfbZ+cLiCh+lIwQguKI4wgvKAGOKZKTnIZemA+VlD11g1EDDB0I1K0QoessayKAtWQ7DFJ9Eyq6lWjAqUy1FTQ7E5qFgpAfKyaQKLAaxPaE9rblgtSsdCRWWR5brBji3xg0x0odAAuAOEieRbfpDSGpTa1kBtxnABt2GU3EybllycmPEVGFmn1GFpggg70Oqb9XZeTvyHrV5XtDizvtTVfOEXunISBeFT6QZ3prSYc541scHGJBBAwKS5b9KwGtxl0jMa3T2G5RTKrq1ofxdgPztkm9rhln0qwokuwBGw5FVCWVTCUG+0JNcjuYRlek5gJuBV6IyRyVmmyTAU52jTEgygNo6p2QU9J+CywgsL9ybVsrhkrSz1AWnI8+7n2pr6zXCCS3l25LL+R2aYKhY1SclOawThA3jFFo1Wn5rhzKny/gsFUaZzBRqNnJU+01WiJN/nQ7HXJ1gb9l0CJ2+rFL+XoMGRQAA37FIoWcXX3edOpwcCDnfybE+0uiII1sYzjkCnbHgHVoRnctq4LW/1v4b/AEtWv0TIv9+lbjwchvwq6J1HXf8Aqqhyd0TKHR05JJJdJgafwrn5Of8Abp/nC4brruPCy6NHVPt0/wA4XCmOuUsaEaiG9ycUwlIYKoEB7keoVGcmMbrrJehlZOCqhDtdLWQiUwvkwihktFplRmorSkBIDt6IHqNrJ7XqaGTJT2uQWORAlQ7Myth0Y9toY9lQGGsB52m70LWnOVxY6ppWV9SYL3Q3aQLhzSSsedf1/wC/CuP0M6q15awxqUxMYS84dAvj/uCq+6CytrBsPAeyYDsSPcIpoEsYWQ7WxfeDrHEOby5oXfSCbi6BjdzxmsEsu18NvUa9TJmWPBdGAmDdeEWyaSLTBbJz/dEp2WmarwWmHGWumIi84EQrL4pDxxXHW23TzwL8V0OqJT+D7PpFhE3kZqfYrcKh4s+bHkhQ7NoDx3m7ZnvIi5XFKkGA6gCxdfCugGkK2pEmTs999yhWeqDBeROQlTLTRJhzjqqmrNNSoQIDWkyThcrT6JouvhZpy4gNEYXZbM/5UO0W5wEsaONfvj33qLTosaRJJvuB85CLbKsv1QcvcKUuxsjCmHf8UvDpvGtGJyBB2o9nogYSGzffeYOJwhYFjkSSTfiEdtIubAuabpN+HLkrbvoSVDHgOvAaQDcdnIn08zcL+dHs9jgAJ3wMe8JUwtAS4vbqsEDAk4/spNKzkEPMTEb0ym3UmMI6TfKyaqpRslzoO5034bI5FtfBf/e4/wDKd6WrTHFblwXCLb+G/wBLVpGFMiUrR15JJJbGJpvC39G1Pt0/zhcHaV3jhbdGjan26f5wuECoNilspIwUxwRO/tzTe/s3qbKojvKE5TDaKWw+/Mg/CKWwlOwojBZIR/hVPJp6Vnv9M5HzI0GSDVWKVITN6l1DTN3GPQiuoaoB1HxtIu6UbQ8gGMRHU1llYZgorLQ2c+hDkFABZyVk0XNxaRzLc+DsU3Wlx1JLGEt1hcDIExzlXvdk11VrmuA4t7dsgYj0LB/5FTzRouO1ZzWi5H1lj4TTF2qZzWO/NOErXRnkfZqJe9rBmY5sz0Kx09W1nhoEMpgNaN5GMZXR0qBSfqca/C7Ikm4Dbn0SnsaHZ3nE78yspdzT+ItdRoNo+16jYIGrPGnxdo3glRH2ykANR1+PGgARIOfGUvSw1KDtS88UdLgD5iouj9BC0Ui5j7xfqnOTNxF4gmFm3HuTNYp1RQRxw5pv1hMCJJIgg9K2mlWANwJOZwHvetZq0e9PNMyXzmMMb5Bvx862B97Bc2SBeTGOIkb1pLslEyz2sgSTd6ZRDbMYuF2YvUNga4XHAXoNS0xlhh2woyFhalabjmTHas2dwYHF1xJ25beS8qoq1b9a+ZwTHG8kmTsV4Cyys3H1nAfNvk33DFTKFpkSRsyHrVRZq+q1zBmZnds8ynaOa58NIgbd+XvuSaBMvLJTNVpMCJ23KPpGo2mwyROAAN47Eajo9xZqzq8hm9QX6BOte7POUoyX1hJfgtDBzpN5j14ehWeodiLZ7H3um9lF3Hdqy4xdBOB6cFbU9IspNAqgvDR86BJPrzUS5X8VjwvpQVqByB/hR20Cclfv7o7Gcab+gD0OUZ2mrHkKnIRI9KqPLKv9WS4L9KtlIzgtz4MWRbJ/23+lq1341sp/xd0AetbZwdWui61xTDge9uN+ES1aR5LaVMiUKXp1BJJJdJgaTwxOjRlT7dP9Rq4CXhd74Zx8l1PvKX6jV571VL9KQRxCZUjam6qYRekMZUcml1ycWHlUjR9CSSRIaC6NsZIbpDSsLY9Fl4lztQZb+bYns0Q4u1WuY7eCLuUKM+uC+Mz5ty2jRFMNp60ck7dqw5eSUFZrCKY82CjQbxRrPAvebzOZaMAMtqq7U9xdJPFcbpzBiDHP5lYWms0kB5FwyukgZqptNQd8BDhqtEADYMCTtWHGm+2aSaRm32YASGPacZm47RCh2eiXENF855DnVi0B7YxvvIOU+nFSn2iBqsBAAGV3Lv5B5lupOjI3jg80O2mKrg4OLoGERF8ecK00vQ49+GB3g+/nVb3H2mKUh0gnHMkHEjeL1caRBInP1Td51y09Nm6fVGp6Q0DQqAikwMfjrS6JOTgfVhcqF+jHUyQ9oBm79jmtzp0gH88rGmKrWU3Oc0OIuaCP8jgrU5JEOKNMrUZMH/H87suYR0lW1TQZayRGtF7dm6dqk2GhRBZJOtdM/wCTzien1K1rYwIMnze5SfJ+Dx+mltcHSw4G4iMCL58yjaOtJo1NZhkQWu2SDIgf+Zu5VsmkbCNYxib7t3JyYrVbXYnsqOcDxTiCLpjG6+f3VKpDVpUTO6CzMtVPv1NsVWRMXGMwfUVR0LTqsAMEHtWGPOs4NdIyOAKHXs4ElvzYBvy2gbpWsI5/q30Q3askVbeAJBgYcu7zKPXtUgOBaZGey/A5cigWyq0QBft9+lDdWmGtMAwL+X91vkz0XjG078fXzqVRfTwaBO8Krdo0U6YfrHWJiAb4vvI37FLptEDbdeM1k6a9LQVtCSb/ANlbWCoGyBdIic+b3zVdZRxgQbx0qaGCZcQL+dZyKLVtQECC5xzuU6iwAS4RsGPSoFB7G4RyzntQrXpYNuF6zq/B+E+tUvlsDpCra9vYQQ4jA3Y38qp7XpJzsTdsHveoYctI8f6S5EqrUGSGeRDHKszvWpBltSFvnBBU+UI/2X+li0CAt54GwPjH8F/pYqS7E/DuySSS2MDSuGH6Mqfbp/qBefzyLv3DJ9F1Pt0v1Grz66oVEvS4voy6TkFjvW6U01CiscI34peFIaacJWeu5hluOzaNiGXZwguqJVY7J1jtNEv+ZqEm44+nDmV2LcHN1WmGtETtiFp9Vl8hFo2xwbEnPz4X83nWc+JS7KU6LC31r3EOuwHJ6+RQgZPzhG8nHYN6XfGEQ52qRgYJnftCM2yAsOq9jiYwxx6RjsVqkqJ9CaOrNa+SbhffPNh73K4tVr745pnI+85i/wBKorLYXN45BF+yR+6k15JAGsALy4jM5BoyUySbKVo3LuVtoaA0kA3gzdhnzQtvFpD24wVzDRdYtIc57RF98k9GKv7NpxmccswDzrCcXfRcWbLWGYx3GVr2mbS57gJgU7zje51wHMpA0oNUuG+8YebkVXaLQ0NFOQXuOu/c45XbLhzLPs0SsboitUfVMRMXuN+rfyThNwW0Pt9KY1gVqNbSNNg+eGuPzoa44XbFCpWljL++uN9/FN+9Zy4tOxqVG06UOq3vjL8yN22fUtb0hpMEEtuJuInC6MIxSqaZa4QKnS0+oKst1r1LtVhLhIOPKfVzFa8UZLpkyzVkStbmAENkHA8UycJCzYKZrtewiHAS0mRfleor7U/knCAB5/3RLPbqlN/fBxtUXg+LsnlhdLTrr0yI1axvaSHNGtF7Z4w2HjY80o+jrA1whx1HxIkgjHA++aHpG2GqdciMgAclCfUcMOhaLTRPSZNr1TrEGGhsTqkHW2nnU99drmgjHbkRtCoGguMlWDIiMhck4roaZa2O0EYGOZSK1WQOMFSNfGCdJhS4r0dluyrtITKjwcwqwApAIyFkqpG5YL+RRzTKLZ7LJ4xgbYnPAb70+kLsy6osd95E+1WVgEsJ54nzKNqKlTE7D985Fv8AwMO+UR9zU9LFzsM3rf8AgUHyl+DU9NNP6S/DvqSSS0MjRuGf6LqfeUv1Grz8F6C4Zvoup95S/UavPwvUspGdSQpVhsZc5R21tUp3xiRhcs5a+FqgtvsgaMY51UOpHajuqkmTJzTqFpH+QkYY5c6atIfTID2FYp0iSBgp7bM4vhrrtt8Adu5WtGw0Wx3zWcT/ANwHNCUuRIFGyCdDsdR12F2sJ1gSMt0cqE+yVGUw7VIY4yDdfvLcY5VcijxznTMGYvnxSR73o+mrY0sua7ijizdflds7FiuSV16aZRAe1/wcXSYOsAYOOs07QRsjNUVS3uiGmNu3pKlWHSbhxYF59JE+tAraNM3FawjlvRLd+A6GlXswg81/OUb46qTOq3Zhl0qN8Wu3J9PR79aCDAxOUK3glWWdbS7hTaCIc4yY8WZmNpu6FBOl3F1wAbhhJvzJxnnQ7XRcTJaR2ZKE6md6UYxG2y4oG7i3zffv58U6u90YBU2s4YFw5CVhxJzPSj+Pseiyp1zeD6PXKdWeOLJbMkTIAAmZg43GOZVRou3lNNldsTwv0nT/AAsq1ppzcZjYDjzwhVbeIcGtx99qiMsjtiPQsDnEADnyHKUZih6kwVS0vN2A3LFJpOJuzVyzQVwl43xgI5fe5Cr0GgCP52ko2vgsv6QtaME8lNSOxAw9N8qQ15jJQ2UubnRXMMZetS0UiWyAQT5v3xRiQ4z733+sqBTuOSuaOo0S4YXCc+bZcs5OhoVGxOIkNJ6L+kqPUsVUEyNURkQT5ip9j0iXAudcBMcya+1ydZ12weeVmpTTKaRr1Ok4Ez0KQHKbWqU3SXQDFxGPRgUH4PsvC6FK/TKvwGMV0DgUb8oz/s1PTTWh0xfcN/8AK37gZqzpKB5Gp+Zl3nTT7E/DvKSSS1MTRuGg/JdT7yl+o1efAV6D4Zx8l1PvKX6rV57JUv0qInRGCGisYSblmpZXDYeTFKyqE0gCMZ2H9kSjZG4TAOSjlphMY6DKllI2JgY0BrQFTW6iS7DWvxWBaisC2kG5Zxi07KbTJVKpUbhh77UT4ym5zNb19CrqlucbvShPtrhgUfx2PRYuoUwZDYOd4wVdWpNk6pKC+0udiUwjcrjFr0m7CBzQb5POpY0i3VjVumYwE7TmVWOuyWGXnBU4phYZ1qdtPSmOtTtp6Ux/IhSM7lWRWShaztjnKz8YbTPLJUQmZQ3BPKFZYM0kAMPN2rDtK34Hzj1qA0wsAIwhWyx+NTg0QmO0nUIN6iFqwEYiO2H+GP8AGKe2oTvUYcik0mwlJIaJlisuu4A8UFEttjaLmPkjEfuozKxGCdrEzgs+7ssCJH8o2vgFGcSkHX4KmibJPfMxlj2JGpIM37OT+boQidoT6RzS6APSqFoiY3DPo9aZXqkiTGwALLqiFVqZAQhITGMcehHdWdPFKAzNGpsnLnVMmiV8NcRf/Ny3rgSfOk/wKnpprn1VsG5b9wHn5T/AqfmppJBI9CJJJLQzNG4Zvoup95S/UavP2qvQfDGPkyp95S/UavP7mRlCiXpcTAdAI25hDI1UWPeEyozYlQ7Gmpmo7ncgTyzkQy3enQ7MFyYAnQntp8iAMU6M5+ZSgymMbzvQKhMRH7DkQS5KrGSyxnip1em0DijG7kuVe9x3olKoTIk7knELLrRWgg8y69u4FXlCyUaVzWNG8iTvvWtWTS9Sm0NabuYhG+O3n5wv5B0YLnnx8kn70WmjaKtjoPEBo6Atdtvc0ySQXDcbx2oXw4uwkblGqWl8mOMN+SIQnHxjbTB19Bxg4X7nKvrWIg6pEHsRqtZ0kkwUNld2OfIuha+sjoiGgU/4PDZu6b0Z4JM5rPqKrQqIuqN/SnupAAEa2+QAOYgmfMnOCeae5OxUCAHvmjwI7f5WBSPrRA1S2UkOYUqwGwcyabuXYha5uSodmXtHPyJ7QcohMglZBcExD3VjhOG4J4r8puzhRSd6WsnQrJJrZR+/KmF42Dz9qawpOCQBCZTqQGZKC1vvciNToQ+o2+4rf+A36U/AqfmprQY3roXAeyNJTI/4NT000ITPQKSSSszNO4WLK+po6o2mxz3F9OGtBJueJuC4YNAWr6vaB+FU7F6kSSaGnR5ZdoG1D/prR1VTsTfiW1/Va/U1PZXqhJLI9HlQ6AtR/wCmtHU1OxN/05avq1o6mp2cq9WpIoNHlB3c7axhZrR1NT2Vj/T1r+q2nqavsr1gkih6PKDe5+1i/wCCWjnoVPZQ6ugbX9UtI5KNX2V6zSRQaPI57n7Xh8EtPUVfZTm9zVrONltPU1Oxetkk6DR5PHc3agf7a0dTV9lJ3c5ap/trR1NX2V6wSSyGzyg3ucteVntA/BqeoLD+5m2Y94r9VUn8q9YJJZDZ5MPc9axjZrTzUah5/mrLO5q1Y/B7QeWjUx6F6ySTyGzyZ/pi1HGz2gfg1OxY/wBM2q+bNaD+DU9letEkZDZ5JHc7ap/tbR1NT2U89zlqkH4NaMPI1Lv/AJXrNJLI9nk1/c3as7NXj7mp7KGO5+1X/wBLaOoq+yvWySMBs8j/ABDa/qlp6ir7KR7n7X9UtHUVfZXrhJPItnkinoK1X/0tpH4FX2U6roO1fVbTf/sVfZXrVJGQ2eRRoC1fVbT1FX2Vl/c9avqtp6iqOX/FeuUkUGzyMO561fVbT1FX2Vj4gtf1S09RV9leukk6DR5EGgLX9VtPUVvZTxoG1/VrT1FX2V64SRQrPJjNA2r6raepqeyt/wCBzRNelpHWq0KtNveXjWcx4bJLIEkRN2C7okig0JJJJM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32" name="AutoShape 8" descr="data:image/jpeg;base64,/9j/4AAQSkZJRgABAQAAAQABAAD/2wCEAAkGBxQTEhQUEhQVFBUXGBwXGBcYGBgcFxgVFRcXHBcXGBgYICggGhwlHBQXITEhJSkrLi4uFx8zODMsNygtLisBCgoKDg0OGhAQGywkHyQsLCwsLCwsLCwsLCwsLCwsLCwsLCwsLCwsLCwsLCwsLCwsLCwsLCwsLCwsLCwsLCwsLP/AABEIAK0BIwMBIgACEQEDEQH/xAAcAAABBAMBAAAAAAAAAAAAAAADAAIEBQEGBwj/xABKEAABAwEEBAcKDQMCBwAAAAABAAIRAwQhMUEFElFhByJxgZGT0QYTF1JTobHB0vAUFSUyNVRyc4Oys+HxJDRCFmMzQ0RigpKi/8QAGAEAAwEBAAAAAAAAAAAAAAAAAAECAwT/xAAiEQACAwADAQEAAgMAAAAAAAAAAQIREgMhMUFREyIEMmH/2gAMAwEAAhEDEQA/AOx6Z0rTs1I1axIYCASASZcYFw3rXzwkWDx39W/sWeFH6Pf9tn5wuJPcpbaZSR2vwk2Dx39W/sWPCVYPHqdW/sXDnOWNZLTHSO5+EmwePU6t/YseEqweUf1b+xcObUSKNMKR3EcJdg8o/q39iz4SbB47+rf2LhzURiNMMnbTwk2Dyj+rf2Jp4TNH+Uf1b+xcVeEBwRphlHcPCbo/ylTqn9iXhO0f5Sp1T+xcLlYJRbDKO6eE/R/lKnVP7FkcJuj/ACj+qf2LhICcnbCkd18Jlg8o/q39iQ4S7B5R/Vv7Fw5hToS0wyjuPhJsHlH9W/sWPCVYPKP6t/YuIhJGmGUduHCVYPKP6t/Ys+EmweUf1b+xcQCRRphlHbzwk2Dx39W/sTfCbo/ylTqn9i4mWkhRyjTDKO5eE/R/lKnVP7Fjwo6O8pU6p/YuFOCY6VVhSO7+FLR3lKnVP7FnwpaO8pU6qp2LghanNCLDKO9t4TtHn/mVOqf2JeE3R/lKnVP7FwhqeGlKwyjuo4TNH+Uf1T+xPHCRYPKP6t/YuEsaitaUWwpHc/CLYfKP6t/Yk3hDsJ/zf1buxcQMhFpHbclbDKO1+EOw+O/q3diXhDsPjv6t3YuLAJwTsKR2fwh2Lx39W7sVhofuqs9pqd7pOcXQTBaRcIm88q4SHrc+C0/1v4bvS1FsVHXkkklRJqPCmfk9/wBtn5wuIuXbeFX6Oqfbp/nC4kol6UhhEITkR6GQkMYVltRNeENwTAkgojFFD4Cx38pDJZCZCGysVJc2UABICAXI1QIRplNANlGahGmVlroQAdrUZoCBrJzXFIAsJrikSmEIAy16RKbCPZnBpLiJgExvy86TdKxpWDm/cPTn6h0ptQItR0knaSf358edDJSj5YS9oGWLBYiFya5ysQwUk5lJZL1gVEAP72nAJjXyiApAPWCE1zkwvTEHuSUfWWQ5FASJT9dBYZT2NlABLlufBSf638J3patNDFuXBT/e/hv9LUIGdiSSSVkGo8Kg+T6n22fnC4hK7dwqD5PqfbZ+cLiCh+lIwQguKI4wgvKAGOKZKTnIZemA+VlD11g1EDDB0I1K0QoessayKAtWQ7DFJ9Eyq6lWjAqUy1FTQ7E5qFgpAfKyaQKLAaxPaE9rblgtSsdCRWWR5brBji3xg0x0odAAuAOEieRbfpDSGpTa1kBtxnABt2GU3EybllycmPEVGFmn1GFpggg70Oqb9XZeTvyHrV5XtDizvtTVfOEXunISBeFT6QZ3prSYc541scHGJBBAwKS5b9KwGtxl0jMa3T2G5RTKrq1ofxdgPztkm9rhln0qwokuwBGw5FVCWVTCUG+0JNcjuYRlek5gJuBV6IyRyVmmyTAU52jTEgygNo6p2QU9J+CywgsL9ybVsrhkrSz1AWnI8+7n2pr6zXCCS3l25LL+R2aYKhY1SclOawThA3jFFo1Wn5rhzKny/gsFUaZzBRqNnJU+01WiJN/nQ7HXJ1gb9l0CJ2+rFL+XoMGRQAA37FIoWcXX3edOpwcCDnfybE+0uiII1sYzjkCnbHgHVoRnctq4LW/1v4b/AEtWv0TIv9+lbjwchvwq6J1HXf8Aqqhyd0TKHR05JJJdJgafwrn5Of8Abp/nC4brruPCy6NHVPt0/wA4XCmOuUsaEaiG9ycUwlIYKoEB7keoVGcmMbrrJehlZOCqhDtdLWQiUwvkwihktFplRmorSkBIDt6IHqNrJ7XqaGTJT2uQWORAlQ7Myth0Y9toY9lQGGsB52m70LWnOVxY6ppWV9SYL3Q3aQLhzSSsedf1/wC/CuP0M6q15awxqUxMYS84dAvj/uCq+6CytrBsPAeyYDsSPcIpoEsYWQ7WxfeDrHEOby5oXfSCbi6BjdzxmsEsu18NvUa9TJmWPBdGAmDdeEWyaSLTBbJz/dEp2WmarwWmHGWumIi84EQrL4pDxxXHW23TzwL8V0OqJT+D7PpFhE3kZqfYrcKh4s+bHkhQ7NoDx3m7ZnvIi5XFKkGA6gCxdfCugGkK2pEmTs999yhWeqDBeROQlTLTRJhzjqqmrNNSoQIDWkyThcrT6JouvhZpy4gNEYXZbM/5UO0W5wEsaONfvj33qLTosaRJJvuB85CLbKsv1QcvcKUuxsjCmHf8UvDpvGtGJyBB2o9nogYSGzffeYOJwhYFjkSSTfiEdtIubAuabpN+HLkrbvoSVDHgOvAaQDcdnIn08zcL+dHs9jgAJ3wMe8JUwtAS4vbqsEDAk4/spNKzkEPMTEb0ym3UmMI6TfKyaqpRslzoO5034bI5FtfBf/e4/wDKd6WrTHFblwXCLb+G/wBLVpGFMiUrR15JJJbGJpvC39G1Pt0/zhcHaV3jhbdGjan26f5wuECoNilspIwUxwRO/tzTe/s3qbKojvKE5TDaKWw+/Mg/CKWwlOwojBZIR/hVPJp6Vnv9M5HzI0GSDVWKVITN6l1DTN3GPQiuoaoB1HxtIu6UbQ8gGMRHU1llYZgorLQ2c+hDkFABZyVk0XNxaRzLc+DsU3Wlx1JLGEt1hcDIExzlXvdk11VrmuA4t7dsgYj0LB/5FTzRouO1ZzWi5H1lj4TTF2qZzWO/NOErXRnkfZqJe9rBmY5sz0Kx09W1nhoEMpgNaN5GMZXR0qBSfqca/C7Ikm4Dbn0SnsaHZ3nE78yspdzT+ItdRoNo+16jYIGrPGnxdo3glRH2ykANR1+PGgARIOfGUvSw1KDtS88UdLgD5iouj9BC0Ui5j7xfqnOTNxF4gmFm3HuTNYp1RQRxw5pv1hMCJJIgg9K2mlWANwJOZwHvetZq0e9PNMyXzmMMb5Bvx862B97Bc2SBeTGOIkb1pLslEyz2sgSTd6ZRDbMYuF2YvUNga4XHAXoNS0xlhh2woyFhalabjmTHas2dwYHF1xJ25beS8qoq1b9a+ZwTHG8kmTsV4Cyys3H1nAfNvk33DFTKFpkSRsyHrVRZq+q1zBmZnds8ynaOa58NIgbd+XvuSaBMvLJTNVpMCJ23KPpGo2mwyROAAN47Eajo9xZqzq8hm9QX6BOte7POUoyX1hJfgtDBzpN5j14ehWeodiLZ7H3um9lF3Hdqy4xdBOB6cFbU9IspNAqgvDR86BJPrzUS5X8VjwvpQVqByB/hR20Cclfv7o7Gcab+gD0OUZ2mrHkKnIRI9KqPLKv9WS4L9KtlIzgtz4MWRbJ/23+lq1341sp/xd0AetbZwdWui61xTDge9uN+ES1aR5LaVMiUKXp1BJJJdJgaTwxOjRlT7dP9Rq4CXhd74Zx8l1PvKX6jV571VL9KQRxCZUjam6qYRekMZUcml1ycWHlUjR9CSSRIaC6NsZIbpDSsLY9Fl4lztQZb+bYns0Q4u1WuY7eCLuUKM+uC+Mz5ty2jRFMNp60ck7dqw5eSUFZrCKY82CjQbxRrPAvebzOZaMAMtqq7U9xdJPFcbpzBiDHP5lYWms0kB5FwyukgZqptNQd8BDhqtEADYMCTtWHGm+2aSaRm32YASGPacZm47RCh2eiXENF855DnVi0B7YxvvIOU+nFSn2iBqsBAAGV3Lv5B5lupOjI3jg80O2mKrg4OLoGERF8ecK00vQ49+GB3g+/nVb3H2mKUh0gnHMkHEjeL1caRBInP1Td51y09Nm6fVGp6Q0DQqAikwMfjrS6JOTgfVhcqF+jHUyQ9oBm79jmtzp0gH88rGmKrWU3Oc0OIuaCP8jgrU5JEOKNMrUZMH/H87suYR0lW1TQZayRGtF7dm6dqk2GhRBZJOtdM/wCTzien1K1rYwIMnze5SfJ+Dx+mltcHSw4G4iMCL58yjaOtJo1NZhkQWu2SDIgf+Zu5VsmkbCNYxib7t3JyYrVbXYnsqOcDxTiCLpjG6+f3VKpDVpUTO6CzMtVPv1NsVWRMXGMwfUVR0LTqsAMEHtWGPOs4NdIyOAKHXs4ElvzYBvy2gbpWsI5/q30Q3askVbeAJBgYcu7zKPXtUgOBaZGey/A5cigWyq0QBft9+lDdWmGtMAwL+X91vkz0XjG078fXzqVRfTwaBO8Krdo0U6YfrHWJiAb4vvI37FLptEDbdeM1k6a9LQVtCSb/ANlbWCoGyBdIic+b3zVdZRxgQbx0qaGCZcQL+dZyKLVtQECC5xzuU6iwAS4RsGPSoFB7G4RyzntQrXpYNuF6zq/B+E+tUvlsDpCra9vYQQ4jA3Y38qp7XpJzsTdsHveoYctI8f6S5EqrUGSGeRDHKszvWpBltSFvnBBU+UI/2X+li0CAt54GwPjH8F/pYqS7E/DuySSS2MDSuGH6Mqfbp/qBefzyLv3DJ9F1Pt0v1Grz66oVEvS4voy6TkFjvW6U01CiscI34peFIaacJWeu5hluOzaNiGXZwguqJVY7J1jtNEv+ZqEm44+nDmV2LcHN1WmGtETtiFp9Vl8hFo2xwbEnPz4X83nWc+JS7KU6LC31r3EOuwHJ6+RQgZPzhG8nHYN6XfGEQ52qRgYJnftCM2yAsOq9jiYwxx6RjsVqkqJ9CaOrNa+SbhffPNh73K4tVr745pnI+85i/wBKorLYXN45BF+yR+6k15JAGsALy4jM5BoyUySbKVo3LuVtoaA0kA3gzdhnzQtvFpD24wVzDRdYtIc57RF98k9GKv7NpxmccswDzrCcXfRcWbLWGYx3GVr2mbS57gJgU7zje51wHMpA0oNUuG+8YebkVXaLQ0NFOQXuOu/c45XbLhzLPs0SsboitUfVMRMXuN+rfyThNwW0Pt9KY1gVqNbSNNg+eGuPzoa44XbFCpWljL++uN9/FN+9Zy4tOxqVG06UOq3vjL8yN22fUtb0hpMEEtuJuInC6MIxSqaZa4QKnS0+oKst1r1LtVhLhIOPKfVzFa8UZLpkyzVkStbmAENkHA8UycJCzYKZrtewiHAS0mRfleor7U/knCAB5/3RLPbqlN/fBxtUXg+LsnlhdLTrr0yI1axvaSHNGtF7Z4w2HjY80o+jrA1whx1HxIkgjHA++aHpG2GqdciMgAclCfUcMOhaLTRPSZNr1TrEGGhsTqkHW2nnU99drmgjHbkRtCoGguMlWDIiMhck4roaZa2O0EYGOZSK1WQOMFSNfGCdJhS4r0dluyrtITKjwcwqwApAIyFkqpG5YL+RRzTKLZ7LJ4xgbYnPAb70+kLsy6osd95E+1WVgEsJ54nzKNqKlTE7D985Fv8AwMO+UR9zU9LFzsM3rf8AgUHyl+DU9NNP6S/DvqSSS0MjRuGf6LqfeUv1Grz8F6C4Zvoup95S/UavPwvUspGdSQpVhsZc5R21tUp3xiRhcs5a+FqgtvsgaMY51UOpHajuqkmTJzTqFpH+QkYY5c6atIfTID2FYp0iSBgp7bM4vhrrtt8Adu5WtGw0Wx3zWcT/ANwHNCUuRIFGyCdDsdR12F2sJ1gSMt0cqE+yVGUw7VIY4yDdfvLcY5VcijxznTMGYvnxSR73o+mrY0sua7ijizdflds7FiuSV16aZRAe1/wcXSYOsAYOOs07QRsjNUVS3uiGmNu3pKlWHSbhxYF59JE+tAraNM3FawjlvRLd+A6GlXswg81/OUb46qTOq3Zhl0qN8Wu3J9PR79aCDAxOUK3glWWdbS7hTaCIc4yY8WZmNpu6FBOl3F1wAbhhJvzJxnnQ7XRcTJaR2ZKE6md6UYxG2y4oG7i3zffv58U6u90YBU2s4YFw5CVhxJzPSj+Pseiyp1zeD6PXKdWeOLJbMkTIAAmZg43GOZVRou3lNNldsTwv0nT/AAsq1ppzcZjYDjzwhVbeIcGtx99qiMsjtiPQsDnEADnyHKUZih6kwVS0vN2A3LFJpOJuzVyzQVwl43xgI5fe5Cr0GgCP52ko2vgsv6QtaME8lNSOxAw9N8qQ15jJQ2UubnRXMMZetS0UiWyAQT5v3xRiQ4z733+sqBTuOSuaOo0S4YXCc+bZcs5OhoVGxOIkNJ6L+kqPUsVUEyNURkQT5ip9j0iXAudcBMcya+1ydZ12weeVmpTTKaRr1Ok4Ez0KQHKbWqU3SXQDFxGPRgUH4PsvC6FK/TKvwGMV0DgUb8oz/s1PTTWh0xfcN/8AK37gZqzpKB5Gp+Zl3nTT7E/DvKSSS1MTRuGg/JdT7yl+o1efAV6D4Zx8l1PvKX6rV57JUv0qInRGCGisYSblmpZXDYeTFKyqE0gCMZ2H9kSjZG4TAOSjlphMY6DKllI2JgY0BrQFTW6iS7DWvxWBaisC2kG5Zxi07KbTJVKpUbhh77UT4ym5zNb19CrqlucbvShPtrhgUfx2PRYuoUwZDYOd4wVdWpNk6pKC+0udiUwjcrjFr0m7CBzQb5POpY0i3VjVumYwE7TmVWOuyWGXnBU4phYZ1qdtPSmOtTtp6Ux/IhSM7lWRWShaztjnKz8YbTPLJUQmZQ3BPKFZYM0kAMPN2rDtK34Hzj1qA0wsAIwhWyx+NTg0QmO0nUIN6iFqwEYiO2H+GP8AGKe2oTvUYcik0mwlJIaJlisuu4A8UFEttjaLmPkjEfuozKxGCdrEzgs+7ssCJH8o2vgFGcSkHX4KmibJPfMxlj2JGpIM37OT+boQidoT6RzS6APSqFoiY3DPo9aZXqkiTGwALLqiFVqZAQhITGMcehHdWdPFKAzNGpsnLnVMmiV8NcRf/Ny3rgSfOk/wKnpprn1VsG5b9wHn5T/AqfmppJBI9CJJJLQzNG4Zvoup95S/UavP2qvQfDGPkyp95S/UavP7mRlCiXpcTAdAI25hDI1UWPeEyozYlQ7Gmpmo7ncgTyzkQy3enQ7MFyYAnQntp8iAMU6M5+ZSgymMbzvQKhMRH7DkQS5KrGSyxnip1em0DijG7kuVe9x3olKoTIk7knELLrRWgg8y69u4FXlCyUaVzWNG8iTvvWtWTS9Sm0NabuYhG+O3n5wv5B0YLnnx8kn70WmjaKtjoPEBo6Atdtvc0ySQXDcbx2oXw4uwkblGqWl8mOMN+SIQnHxjbTB19Bxg4X7nKvrWIg6pEHsRqtZ0kkwUNld2OfIuha+sjoiGgU/4PDZu6b0Z4JM5rPqKrQqIuqN/SnupAAEa2+QAOYgmfMnOCeae5OxUCAHvmjwI7f5WBSPrRA1S2UkOYUqwGwcyabuXYha5uSodmXtHPyJ7QcohMglZBcExD3VjhOG4J4r8puzhRSd6WsnQrJJrZR+/KmF42Dz9qawpOCQBCZTqQGZKC1vvciNToQ+o2+4rf+A36U/AqfmprQY3roXAeyNJTI/4NT000ITPQKSSSszNO4WLK+po6o2mxz3F9OGtBJueJuC4YNAWr6vaB+FU7F6kSSaGnR5ZdoG1D/prR1VTsTfiW1/Va/U1PZXqhJLI9HlQ6AtR/wCmtHU1OxN/05avq1o6mp2cq9WpIoNHlB3c7axhZrR1NT2Vj/T1r+q2nqavsr1gkih6PKDe5+1i/wCCWjnoVPZQ6ugbX9UtI5KNX2V6zSRQaPI57n7Xh8EtPUVfZTm9zVrONltPU1Oxetkk6DR5PHc3agf7a0dTV9lJ3c5ap/trR1NX2V6wSSyGzyg3ucteVntA/BqeoLD+5m2Y94r9VUn8q9YJJZDZ5MPc9axjZrTzUah5/mrLO5q1Y/B7QeWjUx6F6ySTyGzyZ/pi1HGz2gfg1OxY/wBM2q+bNaD+DU9letEkZDZ5JHc7ap/tbR1NT2U89zlqkH4NaMPI1Lv/AJXrNJLI9nk1/c3as7NXj7mp7KGO5+1X/wBLaOoq+yvWySMBs8j/ABDa/qlp6ir7KR7n7X9UtHUVfZXrhJPItnkinoK1X/0tpH4FX2U6roO1fVbTf/sVfZXrVJGQ2eRRoC1fVbT1FX2Vl/c9avqtp6iqOX/FeuUkUGzyMO561fVbT1FX2Vj4gtf1S09RV9leukk6DR5EGgLX9VtPUVvZTxoG1/VrT1FX2V64SRQrPJjNA2r6raepqeyt/wCBzRNelpHWq0KtNveXjWcx4bJLIEkRN2C7okig0JJJJM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p:transition spd="slow">
    <p:zoom dir="in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550</TotalTime>
  <Words>71</Words>
  <Application>Microsoft Office PowerPoint</Application>
  <PresentationFormat>Presentación en pantalla (4:3)</PresentationFormat>
  <Paragraphs>52</Paragraphs>
  <Slides>52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3" baseType="lpstr">
      <vt:lpstr>Brío</vt:lpstr>
      <vt:lpstr>SATURNO/CRONO.</vt:lpstr>
      <vt:lpstr>EDAD DE ORO.</vt:lpstr>
      <vt:lpstr>APOLO.</vt:lpstr>
      <vt:lpstr>LAS PARCAS.</vt:lpstr>
      <vt:lpstr>Jápeto</vt:lpstr>
      <vt:lpstr>GEA.</vt:lpstr>
      <vt:lpstr>TÁRTARO.</vt:lpstr>
      <vt:lpstr>EROS.</vt:lpstr>
      <vt:lpstr>Caronte</vt:lpstr>
      <vt:lpstr>Cancerbero</vt:lpstr>
      <vt:lpstr>Eurídice</vt:lpstr>
      <vt:lpstr>Hades/Pluton</vt:lpstr>
      <vt:lpstr>Orfeo</vt:lpstr>
      <vt:lpstr>Perséfone</vt:lpstr>
      <vt:lpstr>Selene</vt:lpstr>
      <vt:lpstr>Helios</vt:lpstr>
      <vt:lpstr>Océano</vt:lpstr>
      <vt:lpstr>Aquiles</vt:lpstr>
      <vt:lpstr>zeus</vt:lpstr>
      <vt:lpstr>Gea</vt:lpstr>
      <vt:lpstr>Ciclopes</vt:lpstr>
      <vt:lpstr>Urano</vt:lpstr>
      <vt:lpstr>Hecatónquiros</vt:lpstr>
      <vt:lpstr>Afrodita </vt:lpstr>
      <vt:lpstr>Ceo titan</vt:lpstr>
      <vt:lpstr>Crio titan</vt:lpstr>
      <vt:lpstr>Rea</vt:lpstr>
      <vt:lpstr>Mnemosine</vt:lpstr>
      <vt:lpstr>Febe</vt:lpstr>
      <vt:lpstr>Tetis </vt:lpstr>
      <vt:lpstr>Gigantes</vt:lpstr>
      <vt:lpstr>Pandora</vt:lpstr>
      <vt:lpstr> </vt:lpstr>
      <vt:lpstr>Hestia</vt:lpstr>
      <vt:lpstr>Atlas</vt:lpstr>
      <vt:lpstr>La Titanomaquia</vt:lpstr>
      <vt:lpstr>Erinia</vt:lpstr>
      <vt:lpstr>Caos</vt:lpstr>
      <vt:lpstr>Ares/Marte</vt:lpstr>
      <vt:lpstr>Hefesto</vt:lpstr>
      <vt:lpstr>Llitia</vt:lpstr>
      <vt:lpstr>Hebe</vt:lpstr>
      <vt:lpstr>Nike</vt:lpstr>
      <vt:lpstr>Deucalión y Pirra</vt:lpstr>
      <vt:lpstr>Artemis</vt:lpstr>
      <vt:lpstr>Europa</vt:lpstr>
      <vt:lpstr>Sémele</vt:lpstr>
      <vt:lpstr>El olimpo</vt:lpstr>
      <vt:lpstr>Triptólemo</vt:lpstr>
      <vt:lpstr>Lago averno</vt:lpstr>
      <vt:lpstr>Laguna Estigia</vt:lpstr>
      <vt:lpstr>Hecho por kerly          4. A</vt:lpstr>
    </vt:vector>
  </TitlesOfParts>
  <Company>www.intercambiosvirtuales.org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SATURNO</dc:title>
  <dc:creator>www.intercambiosvirtuales.org</dc:creator>
  <cp:lastModifiedBy>www.intercambiosvirtuales.org</cp:lastModifiedBy>
  <cp:revision>57</cp:revision>
  <dcterms:created xsi:type="dcterms:W3CDTF">2013-10-25T16:07:03Z</dcterms:created>
  <dcterms:modified xsi:type="dcterms:W3CDTF">2013-11-20T17:42:35Z</dcterms:modified>
</cp:coreProperties>
</file>