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908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848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5489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53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303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8507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62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86241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758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461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327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5EB2A-60A5-4C4D-BA2A-9920D1C3F572}" type="datetimeFigureOut">
              <a:rPr lang="es-ES" smtClean="0"/>
              <a:t>20/11/2013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BB54A-310E-4538-AA06-D48CA67B1B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85477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0"/>
            <a:ext cx="7560840" cy="1181993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ES" sz="9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ENEAS</a:t>
            </a:r>
            <a:endParaRPr lang="es-ES" sz="9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264696" cy="541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7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73224" y="1412776"/>
            <a:ext cx="8229600" cy="1143000"/>
          </a:xfrm>
        </p:spPr>
        <p:txBody>
          <a:bodyPr>
            <a:noAutofit/>
          </a:bodyPr>
          <a:lstStyle/>
          <a:p>
            <a:r>
              <a:rPr lang="es-ES" sz="2800" dirty="0" smtClean="0"/>
              <a:t>Eneas era hijo de la diosa Afrodita(Venus) y  de Anquises. Se casó con Creusa y tuvo a Ascanio. Rómulo y Remo, descendientes de Eneas, fueron los fundadores de Roma.</a:t>
            </a:r>
            <a:endParaRPr lang="es-ES" sz="2800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996952"/>
            <a:ext cx="4448175" cy="3705225"/>
          </a:xfrm>
        </p:spPr>
      </p:pic>
      <p:sp>
        <p:nvSpPr>
          <p:cNvPr id="5" name="4 CuadroTexto"/>
          <p:cNvSpPr txBox="1"/>
          <p:nvPr/>
        </p:nvSpPr>
        <p:spPr>
          <a:xfrm>
            <a:off x="2627784" y="116632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>
                <a:solidFill>
                  <a:schemeClr val="bg1"/>
                </a:solidFill>
              </a:rPr>
              <a:t>Genealogía</a:t>
            </a:r>
          </a:p>
        </p:txBody>
      </p:sp>
    </p:spTree>
    <p:extLst>
      <p:ext uri="{BB962C8B-B14F-4D97-AF65-F5344CB8AC3E}">
        <p14:creationId xmlns:p14="http://schemas.microsoft.com/office/powerpoint/2010/main" val="167432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>
            <a:noAutofit/>
          </a:bodyPr>
          <a:lstStyle/>
          <a:p>
            <a:r>
              <a:rPr lang="es-ES" sz="2800" dirty="0"/>
              <a:t>Los orígenes míticos de Roma arrancan con la leyenda del héroe troyano Eneas, inmortalizada en la Eneida por el poeta romano Virgilio.</a:t>
            </a:r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64904"/>
            <a:ext cx="5904656" cy="4133259"/>
          </a:xfrm>
        </p:spPr>
      </p:pic>
      <p:sp>
        <p:nvSpPr>
          <p:cNvPr id="5" name="4 CuadroTexto"/>
          <p:cNvSpPr txBox="1"/>
          <p:nvPr/>
        </p:nvSpPr>
        <p:spPr>
          <a:xfrm>
            <a:off x="1907704" y="58878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400" dirty="0">
                <a:solidFill>
                  <a:schemeClr val="bg1"/>
                </a:solidFill>
              </a:rPr>
              <a:t>La Eneida</a:t>
            </a:r>
          </a:p>
        </p:txBody>
      </p:sp>
    </p:spTree>
    <p:extLst>
      <p:ext uri="{BB962C8B-B14F-4D97-AF65-F5344CB8AC3E}">
        <p14:creationId xmlns:p14="http://schemas.microsoft.com/office/powerpoint/2010/main" val="285158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485657" cy="6118277"/>
          </a:xfrm>
        </p:spPr>
      </p:pic>
    </p:spTree>
    <p:extLst>
      <p:ext uri="{BB962C8B-B14F-4D97-AF65-F5344CB8AC3E}">
        <p14:creationId xmlns:p14="http://schemas.microsoft.com/office/powerpoint/2010/main" val="10593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Eneas huye de Troya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84784"/>
            <a:ext cx="2674640" cy="4525963"/>
          </a:xfrm>
        </p:spPr>
        <p:txBody>
          <a:bodyPr>
            <a:norm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s-ES" sz="2800" dirty="0">
                <a:latin typeface="+mj-lt"/>
                <a:ea typeface="+mj-ea"/>
                <a:cs typeface="+mj-cs"/>
              </a:rPr>
              <a:t>Eneas escapó de Troya con su padre a cuestas y su hijo de la mano hacia la costa. 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es-ES" sz="2800" dirty="0">
                <a:latin typeface="+mj-lt"/>
                <a:ea typeface="+mj-ea"/>
                <a:cs typeface="+mj-cs"/>
              </a:rPr>
              <a:t>En la confusión de la huida perdió a su mujer </a:t>
            </a:r>
            <a:r>
              <a:rPr lang="es-ES" sz="2800" dirty="0" err="1" smtClean="0">
                <a:latin typeface="+mj-lt"/>
                <a:ea typeface="+mj-ea"/>
                <a:cs typeface="+mj-cs"/>
              </a:rPr>
              <a:t>Creusa</a:t>
            </a:r>
            <a:r>
              <a:rPr lang="es-ES" sz="2800" dirty="0"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484784"/>
            <a:ext cx="5256584" cy="391779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384748" y="5403276"/>
            <a:ext cx="511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“Eneas huyendo de la destrucción de Troya” </a:t>
            </a:r>
            <a:r>
              <a:rPr lang="es-ES" sz="1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de </a:t>
            </a:r>
            <a:r>
              <a:rPr lang="es-ES" sz="1400" dirty="0">
                <a:solidFill>
                  <a:schemeClr val="bg1">
                    <a:lumMod val="85000"/>
                    <a:lumOff val="15000"/>
                  </a:schemeClr>
                </a:solidFill>
              </a:rPr>
              <a:t>Federico</a:t>
            </a:r>
            <a:r>
              <a:rPr lang="es-ES" sz="12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s-ES" sz="1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Barocci</a:t>
            </a:r>
            <a:endParaRPr lang="es-ES" sz="1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8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5005" y="22523"/>
            <a:ext cx="8229600" cy="1143000"/>
          </a:xfrm>
        </p:spPr>
        <p:txBody>
          <a:bodyPr>
            <a:no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Los amores de Dido y Eneas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5329" y="4725144"/>
            <a:ext cx="8568952" cy="1645643"/>
          </a:xfrm>
        </p:spPr>
        <p:txBody>
          <a:bodyPr>
            <a:noAutofit/>
          </a:bodyPr>
          <a:lstStyle/>
          <a:p>
            <a:pPr marL="0" indent="0" algn="ctr">
              <a:spcBef>
                <a:spcPct val="0"/>
              </a:spcBef>
              <a:buNone/>
            </a:pPr>
            <a:r>
              <a:rPr lang="es-ES" sz="2800" dirty="0" smtClean="0">
                <a:latin typeface="+mj-lt"/>
                <a:ea typeface="+mj-ea"/>
                <a:cs typeface="+mj-cs"/>
              </a:rPr>
              <a:t>Juno</a:t>
            </a:r>
            <a:r>
              <a:rPr lang="es-ES" sz="2800" dirty="0">
                <a:latin typeface="+mj-lt"/>
                <a:ea typeface="+mj-ea"/>
                <a:cs typeface="+mj-cs"/>
              </a:rPr>
              <a:t>, provoca una </a:t>
            </a:r>
            <a:r>
              <a:rPr lang="es-ES" sz="2800" dirty="0" smtClean="0">
                <a:latin typeface="+mj-lt"/>
                <a:ea typeface="+mj-ea"/>
                <a:cs typeface="+mj-cs"/>
              </a:rPr>
              <a:t>tempestad </a:t>
            </a:r>
            <a:r>
              <a:rPr lang="es-ES" sz="2800" dirty="0">
                <a:latin typeface="+mj-lt"/>
                <a:ea typeface="+mj-ea"/>
                <a:cs typeface="+mj-cs"/>
              </a:rPr>
              <a:t>que los hace naufragar </a:t>
            </a:r>
            <a:r>
              <a:rPr lang="es-ES" sz="2800" dirty="0" smtClean="0">
                <a:latin typeface="+mj-lt"/>
                <a:ea typeface="+mj-ea"/>
                <a:cs typeface="+mj-cs"/>
              </a:rPr>
              <a:t>en </a:t>
            </a:r>
            <a:r>
              <a:rPr lang="es-ES" sz="2800" dirty="0">
                <a:latin typeface="+mj-lt"/>
                <a:ea typeface="+mj-ea"/>
                <a:cs typeface="+mj-cs"/>
              </a:rPr>
              <a:t>Cartago, acogidos por la reina Dido. </a:t>
            </a:r>
            <a:r>
              <a:rPr lang="es-ES" sz="2800" dirty="0" smtClean="0">
                <a:latin typeface="+mj-lt"/>
                <a:ea typeface="+mj-ea"/>
                <a:cs typeface="+mj-cs"/>
              </a:rPr>
              <a:t>Eneas le cuenta su historia y ella se </a:t>
            </a:r>
            <a:r>
              <a:rPr lang="es-ES" sz="2800" dirty="0">
                <a:latin typeface="+mj-lt"/>
                <a:ea typeface="+mj-ea"/>
                <a:cs typeface="+mj-cs"/>
              </a:rPr>
              <a:t>enamora de él</a:t>
            </a:r>
            <a:r>
              <a:rPr lang="es-ES" sz="2800" dirty="0" smtClean="0">
                <a:latin typeface="+mj-lt"/>
                <a:ea typeface="+mj-ea"/>
                <a:cs typeface="+mj-cs"/>
              </a:rPr>
              <a:t>. Júpiter ordena a Eneas que se marche y obedece. Dido se suicida por despecho.</a:t>
            </a:r>
            <a:endParaRPr lang="es-ES" sz="2800" dirty="0">
              <a:latin typeface="+mj-lt"/>
              <a:ea typeface="+mj-ea"/>
              <a:cs typeface="+mj-cs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52736"/>
            <a:ext cx="5488219" cy="339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76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Eneas en Italia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340768"/>
            <a:ext cx="8435280" cy="16127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sz="2800" dirty="0">
                <a:latin typeface="+mj-lt"/>
                <a:ea typeface="+mj-ea"/>
                <a:cs typeface="+mj-cs"/>
              </a:rPr>
              <a:t>Eneas navegó hasta encontrar al rey Latino. Su hija estaba prometida a Turno pero Latino rompe el compromiso.</a:t>
            </a:r>
          </a:p>
          <a:p>
            <a:pPr marL="0" indent="0">
              <a:buNone/>
            </a:pPr>
            <a:r>
              <a:rPr lang="es-ES" sz="2800" dirty="0">
                <a:latin typeface="+mj-lt"/>
                <a:ea typeface="+mj-ea"/>
                <a:cs typeface="+mj-cs"/>
              </a:rPr>
              <a:t>Turno, ofendido, le declara la guerra a Eneas. </a:t>
            </a:r>
            <a:r>
              <a:rPr lang="es-ES" sz="2800" dirty="0" smtClean="0">
                <a:latin typeface="+mj-lt"/>
                <a:ea typeface="+mj-ea"/>
                <a:cs typeface="+mj-cs"/>
              </a:rPr>
              <a:t>Turno muere y Eneas se casa con Lavinia, fundando Lavinio en su honor.</a:t>
            </a:r>
            <a:endParaRPr lang="es-ES" sz="2800" dirty="0"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924944"/>
            <a:ext cx="5184576" cy="386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24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211</Words>
  <Application>Microsoft Office PowerPoint</Application>
  <PresentationFormat>Presentación en pantalla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ENEAS</vt:lpstr>
      <vt:lpstr>Eneas era hijo de la diosa Afrodita(Venus) y  de Anquises. Se casó con Creusa y tuvo a Ascanio. Rómulo y Remo, descendientes de Eneas, fueron los fundadores de Roma.</vt:lpstr>
      <vt:lpstr>Los orígenes míticos de Roma arrancan con la leyenda del héroe troyano Eneas, inmortalizada en la Eneida por el poeta romano Virgilio.</vt:lpstr>
      <vt:lpstr>Presentación de PowerPoint</vt:lpstr>
      <vt:lpstr>Eneas huye de Troya</vt:lpstr>
      <vt:lpstr>Los amores de Dido y Eneas</vt:lpstr>
      <vt:lpstr>Eneas en Italia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ENEAS</dc:title>
  <dc:creator>Luffi</dc:creator>
  <cp:lastModifiedBy>Luffi</cp:lastModifiedBy>
  <cp:revision>16</cp:revision>
  <dcterms:created xsi:type="dcterms:W3CDTF">2013-11-16T11:29:35Z</dcterms:created>
  <dcterms:modified xsi:type="dcterms:W3CDTF">2013-11-20T15:22:06Z</dcterms:modified>
</cp:coreProperties>
</file>