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832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29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8208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587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2372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2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9215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261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135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113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3715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5DE2B-9C94-4539-93CF-82992691A73E}" type="datetimeFigureOut">
              <a:rPr lang="es-ES" smtClean="0"/>
              <a:t>29/11/2013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8EE0E-D1B8-43CF-B8AB-F3734242D0D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507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s-E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Cultura Clásica</a:t>
            </a:r>
            <a:endParaRPr lang="es-ES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733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Las Parcas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5" y="1829594"/>
            <a:ext cx="6991350" cy="4067175"/>
          </a:xfrm>
        </p:spPr>
      </p:pic>
    </p:spTree>
    <p:extLst>
      <p:ext uri="{BB962C8B-B14F-4D97-AF65-F5344CB8AC3E}">
        <p14:creationId xmlns:p14="http://schemas.microsoft.com/office/powerpoint/2010/main" val="2742205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Jápeto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8"/>
          <a:stretch/>
        </p:blipFill>
        <p:spPr>
          <a:xfrm>
            <a:off x="3059833" y="1484784"/>
            <a:ext cx="3131418" cy="5076000"/>
          </a:xfrm>
        </p:spPr>
      </p:pic>
    </p:spTree>
    <p:extLst>
      <p:ext uri="{BB962C8B-B14F-4D97-AF65-F5344CB8AC3E}">
        <p14:creationId xmlns:p14="http://schemas.microsoft.com/office/powerpoint/2010/main" val="4240843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Caronte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9"/>
          <a:stretch/>
        </p:blipFill>
        <p:spPr>
          <a:xfrm>
            <a:off x="2195736" y="2420888"/>
            <a:ext cx="4702048" cy="3370312"/>
          </a:xfrm>
        </p:spPr>
      </p:pic>
    </p:spTree>
    <p:extLst>
      <p:ext uri="{BB962C8B-B14F-4D97-AF65-F5344CB8AC3E}">
        <p14:creationId xmlns:p14="http://schemas.microsoft.com/office/powerpoint/2010/main" val="3599530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Can Cerbero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2396331"/>
            <a:ext cx="3175000" cy="2933700"/>
          </a:xfrm>
        </p:spPr>
      </p:pic>
    </p:spTree>
    <p:extLst>
      <p:ext uri="{BB962C8B-B14F-4D97-AF65-F5344CB8AC3E}">
        <p14:creationId xmlns:p14="http://schemas.microsoft.com/office/powerpoint/2010/main" val="2563526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Orfeo y Eurídice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628800"/>
            <a:ext cx="3605935" cy="4752000"/>
          </a:xfrm>
        </p:spPr>
      </p:pic>
    </p:spTree>
    <p:extLst>
      <p:ext uri="{BB962C8B-B14F-4D97-AF65-F5344CB8AC3E}">
        <p14:creationId xmlns:p14="http://schemas.microsoft.com/office/powerpoint/2010/main" val="30536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Hades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335" y="1600200"/>
            <a:ext cx="3195329" cy="4525963"/>
          </a:xfrm>
        </p:spPr>
      </p:pic>
    </p:spTree>
    <p:extLst>
      <p:ext uri="{BB962C8B-B14F-4D97-AF65-F5344CB8AC3E}">
        <p14:creationId xmlns:p14="http://schemas.microsoft.com/office/powerpoint/2010/main" val="2808182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Perséfone y Hades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639094"/>
            <a:ext cx="3048000" cy="4448175"/>
          </a:xfrm>
        </p:spPr>
      </p:pic>
    </p:spTree>
    <p:extLst>
      <p:ext uri="{BB962C8B-B14F-4D97-AF65-F5344CB8AC3E}">
        <p14:creationId xmlns:p14="http://schemas.microsoft.com/office/powerpoint/2010/main" val="138510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Selene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337" y="2005806"/>
            <a:ext cx="5267325" cy="3714750"/>
          </a:xfrm>
        </p:spPr>
      </p:pic>
    </p:spTree>
    <p:extLst>
      <p:ext uri="{BB962C8B-B14F-4D97-AF65-F5344CB8AC3E}">
        <p14:creationId xmlns:p14="http://schemas.microsoft.com/office/powerpoint/2010/main" val="1626000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Helios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90" y="1600200"/>
            <a:ext cx="4134219" cy="4525963"/>
          </a:xfrm>
        </p:spPr>
      </p:pic>
    </p:spTree>
    <p:extLst>
      <p:ext uri="{BB962C8B-B14F-4D97-AF65-F5344CB8AC3E}">
        <p14:creationId xmlns:p14="http://schemas.microsoft.com/office/powerpoint/2010/main" val="4271291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Océano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55386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es-ES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Gea</a:t>
            </a:r>
            <a:endParaRPr lang="es-E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916832"/>
            <a:ext cx="3636000" cy="3771781"/>
          </a:xfrm>
        </p:spPr>
      </p:pic>
    </p:spTree>
    <p:extLst>
      <p:ext uri="{BB962C8B-B14F-4D97-AF65-F5344CB8AC3E}">
        <p14:creationId xmlns:p14="http://schemas.microsoft.com/office/powerpoint/2010/main" val="315461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Aquiles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88840"/>
            <a:ext cx="3232710" cy="4212000"/>
          </a:xfrm>
        </p:spPr>
      </p:pic>
    </p:spTree>
    <p:extLst>
      <p:ext uri="{BB962C8B-B14F-4D97-AF65-F5344CB8AC3E}">
        <p14:creationId xmlns:p14="http://schemas.microsoft.com/office/powerpoint/2010/main" val="2639838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Zeus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28800"/>
            <a:ext cx="3107357" cy="4860000"/>
          </a:xfrm>
        </p:spPr>
      </p:pic>
    </p:spTree>
    <p:extLst>
      <p:ext uri="{BB962C8B-B14F-4D97-AF65-F5344CB8AC3E}">
        <p14:creationId xmlns:p14="http://schemas.microsoft.com/office/powerpoint/2010/main" val="2250478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Hecatónquiros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202" y="1600200"/>
            <a:ext cx="4107596" cy="4525963"/>
          </a:xfrm>
        </p:spPr>
      </p:pic>
    </p:spTree>
    <p:extLst>
      <p:ext uri="{BB962C8B-B14F-4D97-AF65-F5344CB8AC3E}">
        <p14:creationId xmlns:p14="http://schemas.microsoft.com/office/powerpoint/2010/main" val="367084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Afrodita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562" y="2026632"/>
            <a:ext cx="5718875" cy="3673098"/>
          </a:xfrm>
        </p:spPr>
      </p:pic>
    </p:spTree>
    <p:extLst>
      <p:ext uri="{BB962C8B-B14F-4D97-AF65-F5344CB8AC3E}">
        <p14:creationId xmlns:p14="http://schemas.microsoft.com/office/powerpoint/2010/main" val="529104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04864"/>
            <a:ext cx="3605633" cy="3672000"/>
          </a:xfrm>
        </p:spPr>
      </p:pic>
    </p:spTree>
    <p:extLst>
      <p:ext uri="{BB962C8B-B14F-4D97-AF65-F5344CB8AC3E}">
        <p14:creationId xmlns:p14="http://schemas.microsoft.com/office/powerpoint/2010/main" val="568332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Mnemosine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0" y="1958181"/>
            <a:ext cx="2857500" cy="3810000"/>
          </a:xfrm>
        </p:spPr>
      </p:pic>
    </p:spTree>
    <p:extLst>
      <p:ext uri="{BB962C8B-B14F-4D97-AF65-F5344CB8AC3E}">
        <p14:creationId xmlns:p14="http://schemas.microsoft.com/office/powerpoint/2010/main" val="4275837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Febe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98" y="1600200"/>
            <a:ext cx="3313004" cy="4525963"/>
          </a:xfrm>
        </p:spPr>
      </p:pic>
    </p:spTree>
    <p:extLst>
      <p:ext uri="{BB962C8B-B14F-4D97-AF65-F5344CB8AC3E}">
        <p14:creationId xmlns:p14="http://schemas.microsoft.com/office/powerpoint/2010/main" val="1920690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Tetis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912" y="2072481"/>
            <a:ext cx="2924175" cy="3581400"/>
          </a:xfrm>
        </p:spPr>
      </p:pic>
    </p:spTree>
    <p:extLst>
      <p:ext uri="{BB962C8B-B14F-4D97-AF65-F5344CB8AC3E}">
        <p14:creationId xmlns:p14="http://schemas.microsoft.com/office/powerpoint/2010/main" val="12695891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Pandora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487" y="1600200"/>
            <a:ext cx="2933026" cy="4525963"/>
          </a:xfrm>
        </p:spPr>
      </p:pic>
    </p:spTree>
    <p:extLst>
      <p:ext uri="{BB962C8B-B14F-4D97-AF65-F5344CB8AC3E}">
        <p14:creationId xmlns:p14="http://schemas.microsoft.com/office/powerpoint/2010/main" val="491857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Deméter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901" y="1600200"/>
            <a:ext cx="2538197" cy="4525963"/>
          </a:xfrm>
        </p:spPr>
      </p:pic>
    </p:spTree>
    <p:extLst>
      <p:ext uri="{BB962C8B-B14F-4D97-AF65-F5344CB8AC3E}">
        <p14:creationId xmlns:p14="http://schemas.microsoft.com/office/powerpoint/2010/main" val="980645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Tártaro</a:t>
            </a:r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809" y="2153657"/>
            <a:ext cx="4752381" cy="3419048"/>
          </a:xfrm>
        </p:spPr>
      </p:pic>
    </p:spTree>
    <p:extLst>
      <p:ext uri="{BB962C8B-B14F-4D97-AF65-F5344CB8AC3E}">
        <p14:creationId xmlns:p14="http://schemas.microsoft.com/office/powerpoint/2010/main" val="23413809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Hestia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1958181"/>
            <a:ext cx="2838450" cy="3810000"/>
          </a:xfrm>
        </p:spPr>
      </p:pic>
    </p:spTree>
    <p:extLst>
      <p:ext uri="{BB962C8B-B14F-4D97-AF65-F5344CB8AC3E}">
        <p14:creationId xmlns:p14="http://schemas.microsoft.com/office/powerpoint/2010/main" val="22767941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Atlas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358" y="1600200"/>
            <a:ext cx="3009283" cy="4525963"/>
          </a:xfrm>
        </p:spPr>
      </p:pic>
    </p:spTree>
    <p:extLst>
      <p:ext uri="{BB962C8B-B14F-4D97-AF65-F5344CB8AC3E}">
        <p14:creationId xmlns:p14="http://schemas.microsoft.com/office/powerpoint/2010/main" val="24969781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Titanomaquia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24" y="1600200"/>
            <a:ext cx="5839952" cy="4525963"/>
          </a:xfrm>
        </p:spPr>
      </p:pic>
    </p:spTree>
    <p:extLst>
      <p:ext uri="{BB962C8B-B14F-4D97-AF65-F5344CB8AC3E}">
        <p14:creationId xmlns:p14="http://schemas.microsoft.com/office/powerpoint/2010/main" val="3292153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Erinia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757" y="1600200"/>
            <a:ext cx="3634485" cy="4525963"/>
          </a:xfrm>
        </p:spPr>
      </p:pic>
    </p:spTree>
    <p:extLst>
      <p:ext uri="{BB962C8B-B14F-4D97-AF65-F5344CB8AC3E}">
        <p14:creationId xmlns:p14="http://schemas.microsoft.com/office/powerpoint/2010/main" val="35310165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Ares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336" y="1600200"/>
            <a:ext cx="3399328" cy="4525963"/>
          </a:xfrm>
        </p:spPr>
      </p:pic>
    </p:spTree>
    <p:extLst>
      <p:ext uri="{BB962C8B-B14F-4D97-AF65-F5344CB8AC3E}">
        <p14:creationId xmlns:p14="http://schemas.microsoft.com/office/powerpoint/2010/main" val="16134248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Hefesto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358" y="1600200"/>
            <a:ext cx="3009283" cy="4525963"/>
          </a:xfrm>
        </p:spPr>
      </p:pic>
    </p:spTree>
    <p:extLst>
      <p:ext uri="{BB962C8B-B14F-4D97-AF65-F5344CB8AC3E}">
        <p14:creationId xmlns:p14="http://schemas.microsoft.com/office/powerpoint/2010/main" val="30638345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Ilítia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88840"/>
            <a:ext cx="3223406" cy="4140000"/>
          </a:xfrm>
        </p:spPr>
      </p:pic>
    </p:spTree>
    <p:extLst>
      <p:ext uri="{BB962C8B-B14F-4D97-AF65-F5344CB8AC3E}">
        <p14:creationId xmlns:p14="http://schemas.microsoft.com/office/powerpoint/2010/main" val="1305544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Hebe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559" y="1600200"/>
            <a:ext cx="2528881" cy="4525963"/>
          </a:xfrm>
        </p:spPr>
      </p:pic>
    </p:spTree>
    <p:extLst>
      <p:ext uri="{BB962C8B-B14F-4D97-AF65-F5344CB8AC3E}">
        <p14:creationId xmlns:p14="http://schemas.microsoft.com/office/powerpoint/2010/main" val="7749310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Niké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537" y="1958181"/>
            <a:ext cx="3590925" cy="3810000"/>
          </a:xfrm>
        </p:spPr>
      </p:pic>
    </p:spTree>
    <p:extLst>
      <p:ext uri="{BB962C8B-B14F-4D97-AF65-F5344CB8AC3E}">
        <p14:creationId xmlns:p14="http://schemas.microsoft.com/office/powerpoint/2010/main" val="11576707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Deucalión y Pirra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1861"/>
          <a:stretch/>
        </p:blipFill>
        <p:spPr>
          <a:xfrm>
            <a:off x="2276475" y="2409824"/>
            <a:ext cx="4914506" cy="3215055"/>
          </a:xfrm>
        </p:spPr>
      </p:pic>
    </p:spTree>
    <p:extLst>
      <p:ext uri="{BB962C8B-B14F-4D97-AF65-F5344CB8AC3E}">
        <p14:creationId xmlns:p14="http://schemas.microsoft.com/office/powerpoint/2010/main" val="2184119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Eros</a:t>
            </a:r>
            <a:endParaRPr lang="es-E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310" y="1600200"/>
            <a:ext cx="3377380" cy="4525963"/>
          </a:xfrm>
        </p:spPr>
      </p:pic>
    </p:spTree>
    <p:extLst>
      <p:ext uri="{BB962C8B-B14F-4D97-AF65-F5344CB8AC3E}">
        <p14:creationId xmlns:p14="http://schemas.microsoft.com/office/powerpoint/2010/main" val="14763875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Artemis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54" y="1600200"/>
            <a:ext cx="3229891" cy="4525963"/>
          </a:xfrm>
        </p:spPr>
      </p:pic>
    </p:spTree>
    <p:extLst>
      <p:ext uri="{BB962C8B-B14F-4D97-AF65-F5344CB8AC3E}">
        <p14:creationId xmlns:p14="http://schemas.microsoft.com/office/powerpoint/2010/main" val="3198873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Europa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4809046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Sémele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578" y="1600200"/>
            <a:ext cx="3514843" cy="4525963"/>
          </a:xfrm>
        </p:spPr>
      </p:pic>
    </p:spTree>
    <p:extLst>
      <p:ext uri="{BB962C8B-B14F-4D97-AF65-F5344CB8AC3E}">
        <p14:creationId xmlns:p14="http://schemas.microsoft.com/office/powerpoint/2010/main" val="21680439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Monte Olimpo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487" y="1796256"/>
            <a:ext cx="5153025" cy="4133850"/>
          </a:xfrm>
        </p:spPr>
      </p:pic>
    </p:spTree>
    <p:extLst>
      <p:ext uri="{BB962C8B-B14F-4D97-AF65-F5344CB8AC3E}">
        <p14:creationId xmlns:p14="http://schemas.microsoft.com/office/powerpoint/2010/main" val="28195850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Triptólemo</a:t>
            </a:r>
            <a:endParaRPr lang="es-ES" sz="6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35776836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Lago Estigia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001044"/>
            <a:ext cx="4762500" cy="3724275"/>
          </a:xfrm>
        </p:spPr>
      </p:pic>
    </p:spTree>
    <p:extLst>
      <p:ext uri="{BB962C8B-B14F-4D97-AF65-F5344CB8AC3E}">
        <p14:creationId xmlns:p14="http://schemas.microsoft.com/office/powerpoint/2010/main" val="28154435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r>
              <a:rPr lang="es-ES" dirty="0" smtClean="0"/>
              <a:t>Jesús </a:t>
            </a:r>
            <a:r>
              <a:rPr lang="es-ES" smtClean="0"/>
              <a:t>Cánovas López 4ºA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82398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Urano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844824"/>
            <a:ext cx="3212120" cy="3816000"/>
          </a:xfrm>
        </p:spPr>
      </p:pic>
    </p:spTree>
    <p:extLst>
      <p:ext uri="{BB962C8B-B14F-4D97-AF65-F5344CB8AC3E}">
        <p14:creationId xmlns:p14="http://schemas.microsoft.com/office/powerpoint/2010/main" val="1641191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Cíclopes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88840"/>
            <a:ext cx="5097327" cy="3600000"/>
          </a:xfrm>
        </p:spPr>
      </p:pic>
    </p:spTree>
    <p:extLst>
      <p:ext uri="{BB962C8B-B14F-4D97-AF65-F5344CB8AC3E}">
        <p14:creationId xmlns:p14="http://schemas.microsoft.com/office/powerpoint/2010/main" val="640443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Crono</a:t>
            </a:r>
            <a:endParaRPr lang="es-E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683" y="1600200"/>
            <a:ext cx="2464633" cy="4525963"/>
          </a:xfrm>
        </p:spPr>
      </p:pic>
    </p:spTree>
    <p:extLst>
      <p:ext uri="{BB962C8B-B14F-4D97-AF65-F5344CB8AC3E}">
        <p14:creationId xmlns:p14="http://schemas.microsoft.com/office/powerpoint/2010/main" val="4067228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Edad de Oro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472" y="1927701"/>
            <a:ext cx="5401056" cy="3870960"/>
          </a:xfrm>
        </p:spPr>
      </p:pic>
    </p:spTree>
    <p:extLst>
      <p:ext uri="{BB962C8B-B14F-4D97-AF65-F5344CB8AC3E}">
        <p14:creationId xmlns:p14="http://schemas.microsoft.com/office/powerpoint/2010/main" val="2014490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Apolo</a:t>
            </a: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95" y="1600200"/>
            <a:ext cx="3047810" cy="4525963"/>
          </a:xfrm>
        </p:spPr>
      </p:pic>
    </p:spTree>
    <p:extLst>
      <p:ext uri="{BB962C8B-B14F-4D97-AF65-F5344CB8AC3E}">
        <p14:creationId xmlns:p14="http://schemas.microsoft.com/office/powerpoint/2010/main" val="1623694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64</Words>
  <Application>Microsoft Office PowerPoint</Application>
  <PresentationFormat>Presentación en pantalla (4:3)</PresentationFormat>
  <Paragraphs>53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47" baseType="lpstr">
      <vt:lpstr>Tema de Office</vt:lpstr>
      <vt:lpstr>Cultura Clásica</vt:lpstr>
      <vt:lpstr>Gea</vt:lpstr>
      <vt:lpstr>Tártaro</vt:lpstr>
      <vt:lpstr>Eros</vt:lpstr>
      <vt:lpstr>Urano</vt:lpstr>
      <vt:lpstr>Cíclopes</vt:lpstr>
      <vt:lpstr>Crono</vt:lpstr>
      <vt:lpstr>Edad de Oro</vt:lpstr>
      <vt:lpstr>Apolo</vt:lpstr>
      <vt:lpstr>Las Parcas</vt:lpstr>
      <vt:lpstr>Jápeto</vt:lpstr>
      <vt:lpstr>Caronte</vt:lpstr>
      <vt:lpstr>Can Cerbero</vt:lpstr>
      <vt:lpstr>Orfeo y Eurídice</vt:lpstr>
      <vt:lpstr>Hades</vt:lpstr>
      <vt:lpstr>Perséfone y Hades</vt:lpstr>
      <vt:lpstr>Selene</vt:lpstr>
      <vt:lpstr>Helios</vt:lpstr>
      <vt:lpstr>Océano</vt:lpstr>
      <vt:lpstr>Aquiles</vt:lpstr>
      <vt:lpstr>Zeus</vt:lpstr>
      <vt:lpstr>Hecatónquiros</vt:lpstr>
      <vt:lpstr>Afrodita</vt:lpstr>
      <vt:lpstr>Rea</vt:lpstr>
      <vt:lpstr>Mnemosine</vt:lpstr>
      <vt:lpstr>Febe</vt:lpstr>
      <vt:lpstr>Tetis</vt:lpstr>
      <vt:lpstr>Pandora</vt:lpstr>
      <vt:lpstr>Deméter</vt:lpstr>
      <vt:lpstr>Hestia</vt:lpstr>
      <vt:lpstr>Atlas</vt:lpstr>
      <vt:lpstr>La Titanomaquia</vt:lpstr>
      <vt:lpstr>Erinia</vt:lpstr>
      <vt:lpstr>Ares</vt:lpstr>
      <vt:lpstr>Hefesto</vt:lpstr>
      <vt:lpstr>Ilítia</vt:lpstr>
      <vt:lpstr>Hebe</vt:lpstr>
      <vt:lpstr>Niké</vt:lpstr>
      <vt:lpstr>Deucalión y Pirra</vt:lpstr>
      <vt:lpstr>Artemis</vt:lpstr>
      <vt:lpstr>Europa</vt:lpstr>
      <vt:lpstr>Sémele</vt:lpstr>
      <vt:lpstr>El Monte Olimpo</vt:lpstr>
      <vt:lpstr>Triptólemo</vt:lpstr>
      <vt:lpstr>Lago Estigia</vt:lpstr>
      <vt:lpstr>Presentación de PowerPoint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Cultura Clásica</dc:title>
  <dc:creator>Luffi</dc:creator>
  <cp:lastModifiedBy>Luffi</cp:lastModifiedBy>
  <cp:revision>15</cp:revision>
  <dcterms:created xsi:type="dcterms:W3CDTF">2013-11-27T17:44:58Z</dcterms:created>
  <dcterms:modified xsi:type="dcterms:W3CDTF">2013-11-29T17:10:32Z</dcterms:modified>
</cp:coreProperties>
</file>