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56" autoAdjust="0"/>
    <p:restoredTop sz="94660"/>
  </p:normalViewPr>
  <p:slideViewPr>
    <p:cSldViewPr>
      <p:cViewPr varScale="1">
        <p:scale>
          <a:sx n="74" d="100"/>
          <a:sy n="7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678F70-1A4C-4128-8055-28A3D04A5CA6}" type="datetimeFigureOut">
              <a:rPr lang="es-ES" smtClean="0"/>
              <a:t>27/01/2014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97E5BF28-7CE5-4E5A-A663-0FF8CA29B77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47664" y="1052736"/>
            <a:ext cx="6400800" cy="3513936"/>
          </a:xfrm>
        </p:spPr>
        <p:txBody>
          <a:bodyPr>
            <a:normAutofit/>
          </a:bodyPr>
          <a:lstStyle/>
          <a:p>
            <a:r>
              <a:rPr lang="es-ES" dirty="0" smtClean="0"/>
              <a:t>COMPARACIÓN DE PELÍCULAS: Furia de titanes(1980),furia de titanes(2010), </a:t>
            </a:r>
            <a:r>
              <a:rPr lang="es-ES" dirty="0" err="1" smtClean="0"/>
              <a:t>percy</a:t>
            </a:r>
            <a:r>
              <a:rPr lang="es-ES" dirty="0" smtClean="0"/>
              <a:t> y el ladrón del rayo.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 flipH="1">
            <a:off x="1115614" y="620688"/>
            <a:ext cx="3456385" cy="76200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541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Comparación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Furia de titanes(1980) y Furia de titanes(2010): En ambas destacan sus grandes efectos especiales, muy avanzados en la antigua, y espectaculares en la moderna. Ambas cuentan el mito de Perseo, aunque el </a:t>
            </a:r>
            <a:r>
              <a:rPr lang="es-ES" dirty="0" err="1" smtClean="0"/>
              <a:t>guión</a:t>
            </a:r>
            <a:r>
              <a:rPr lang="es-ES" dirty="0" smtClean="0"/>
              <a:t> no es muy fiel y se adapta a los gustos americanos de la época. Mientras que la antigua comienza con el abandono del mar a Dánae, la nueva comienza en la juventud de Perseo. El desarrollo es muy parecido en ambas salvo que en la nueva no le otorgan a Perseo ningún armas especial. Ambos van en busca de Medusa y por el camino ocurren varios sucesos, por </a:t>
            </a:r>
            <a:r>
              <a:rPr lang="es-ES" dirty="0" err="1" smtClean="0"/>
              <a:t>fín</a:t>
            </a:r>
            <a:r>
              <a:rPr lang="es-ES" dirty="0" smtClean="0"/>
              <a:t> encuentran la entrada al inframundo y consiguen matar a Medusa gracias a su reflejo en un escudo. En las dos películas regresan a Argos y salvan a </a:t>
            </a:r>
            <a:r>
              <a:rPr lang="es-ES" dirty="0" err="1" smtClean="0"/>
              <a:t>Andromeda</a:t>
            </a:r>
            <a:r>
              <a:rPr lang="es-ES" dirty="0" smtClean="0"/>
              <a:t>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53418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COMPARACIÓN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Percy</a:t>
            </a:r>
            <a:r>
              <a:rPr lang="es-ES" dirty="0" smtClean="0"/>
              <a:t> y el ladrón del rayo: esta varia totalmente de las demás puesto que está ubicada en la actualidad y muestra a Perseo como hijo de Poseidón siendo hijo de Zeus, su misión es devolver el rayo a Zeus para evitar una confrontación entra dioses. Para esto le acompañar otros héroes, como la hija de Atenea y una </a:t>
            </a:r>
            <a:r>
              <a:rPr lang="es-ES" dirty="0" err="1" smtClean="0"/>
              <a:t>semi</a:t>
            </a:r>
            <a:r>
              <a:rPr lang="es-ES" dirty="0" smtClean="0"/>
              <a:t>-cabra, que viajan por EEUU en busca de la localización del inframundo para rescatar a </a:t>
            </a:r>
            <a:r>
              <a:rPr lang="es-ES" smtClean="0"/>
              <a:t>su madre.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17137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lta costura">
  <a:themeElements>
    <a:clrScheme name="Alta costura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Etique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lta costura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40</TotalTime>
  <Words>245</Words>
  <Application>Microsoft Office PowerPoint</Application>
  <PresentationFormat>Presentación en pantalla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Alta costura</vt:lpstr>
      <vt:lpstr>COMPARACIÓN DE PELÍCULAS: Furia de titanes(1980),furia de titanes(2010), percy y el ladrón del rayo.</vt:lpstr>
      <vt:lpstr>Comparación</vt:lpstr>
      <vt:lpstr>COMPARACIÓN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COMPARACIÓN DE PELÍCULAS: Furia de titanes(1980),furia de titanes(2010), percy y el ladrón del rayo.</dc:title>
  <dc:creator>Usuario</dc:creator>
  <cp:lastModifiedBy>Usuario</cp:lastModifiedBy>
  <cp:revision>3</cp:revision>
  <dcterms:created xsi:type="dcterms:W3CDTF">2014-01-27T10:49:28Z</dcterms:created>
  <dcterms:modified xsi:type="dcterms:W3CDTF">2014-01-27T11:29:33Z</dcterms:modified>
</cp:coreProperties>
</file>