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85F-DB65-4D01-AA5B-015DA3CDE12F}" type="datetimeFigureOut">
              <a:rPr lang="es-ES" smtClean="0"/>
              <a:t>20/03/2015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88F-D43E-40C4-9F62-B2FC82D69B2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85F-DB65-4D01-AA5B-015DA3CDE12F}" type="datetimeFigureOut">
              <a:rPr lang="es-ES" smtClean="0"/>
              <a:t>20/03/2015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88F-D43E-40C4-9F62-B2FC82D69B2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85F-DB65-4D01-AA5B-015DA3CDE12F}" type="datetimeFigureOut">
              <a:rPr lang="es-ES" smtClean="0"/>
              <a:t>20/03/2015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88F-D43E-40C4-9F62-B2FC82D69B2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85F-DB65-4D01-AA5B-015DA3CDE12F}" type="datetimeFigureOut">
              <a:rPr lang="es-ES" smtClean="0"/>
              <a:t>20/03/2015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88F-D43E-40C4-9F62-B2FC82D69B2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85F-DB65-4D01-AA5B-015DA3CDE12F}" type="datetimeFigureOut">
              <a:rPr lang="es-ES" smtClean="0"/>
              <a:t>20/03/2015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88F-D43E-40C4-9F62-B2FC82D69B2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85F-DB65-4D01-AA5B-015DA3CDE12F}" type="datetimeFigureOut">
              <a:rPr lang="es-ES" smtClean="0"/>
              <a:t>20/03/2015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88F-D43E-40C4-9F62-B2FC82D69B2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85F-DB65-4D01-AA5B-015DA3CDE12F}" type="datetimeFigureOut">
              <a:rPr lang="es-ES" smtClean="0"/>
              <a:t>20/03/2015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88F-D43E-40C4-9F62-B2FC82D69B2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85F-DB65-4D01-AA5B-015DA3CDE12F}" type="datetimeFigureOut">
              <a:rPr lang="es-ES" smtClean="0"/>
              <a:t>20/03/2015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88F-D43E-40C4-9F62-B2FC82D69B2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85F-DB65-4D01-AA5B-015DA3CDE12F}" type="datetimeFigureOut">
              <a:rPr lang="es-ES" smtClean="0"/>
              <a:t>20/03/2015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88F-D43E-40C4-9F62-B2FC82D69B2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85F-DB65-4D01-AA5B-015DA3CDE12F}" type="datetimeFigureOut">
              <a:rPr lang="es-ES" smtClean="0"/>
              <a:t>20/03/2015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88F-D43E-40C4-9F62-B2FC82D69B2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ED85F-DB65-4D01-AA5B-015DA3CDE12F}" type="datetimeFigureOut">
              <a:rPr lang="es-ES" smtClean="0"/>
              <a:t>20/03/2015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7D88F-D43E-40C4-9F62-B2FC82D69B2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ED85F-DB65-4D01-AA5B-015DA3CDE12F}" type="datetimeFigureOut">
              <a:rPr lang="es-ES" smtClean="0"/>
              <a:t>20/03/2015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7D88F-D43E-40C4-9F62-B2FC82D69B27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2ª declinación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Terminaciones 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-1" y="2"/>
          <a:ext cx="9144002" cy="6857997"/>
        </p:xfrm>
        <a:graphic>
          <a:graphicData uri="http://schemas.openxmlformats.org/drawingml/2006/table">
            <a:tbl>
              <a:tblPr/>
              <a:tblGrid>
                <a:gridCol w="2061058"/>
                <a:gridCol w="2061058"/>
                <a:gridCol w="1900123"/>
                <a:gridCol w="1900123"/>
                <a:gridCol w="1221640"/>
              </a:tblGrid>
              <a:tr h="77322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18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2 </a:t>
                      </a:r>
                      <a:r>
                        <a:rPr lang="es-ES" sz="1800" b="1" dirty="0" err="1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declinacion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CC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Singular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Plural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358092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Masculinos y femeninos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neutros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Masculinos y femeninos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neutros</a:t>
                      </a:r>
                      <a:endParaRPr lang="es-ES" sz="1800" b="1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8605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Nominativo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</a:t>
                      </a:r>
                      <a:r>
                        <a:rPr lang="es-ES" sz="2000" b="1" dirty="0" err="1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us</a:t>
                      </a: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/- </a:t>
                      </a:r>
                      <a:r>
                        <a:rPr lang="es-ES" sz="2000" b="1" dirty="0" err="1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er</a:t>
                      </a: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 /-ir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</a:t>
                      </a:r>
                      <a:r>
                        <a:rPr lang="es-ES" sz="2000" b="1" dirty="0" err="1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um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-i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-a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7732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Vocativo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-e/- </a:t>
                      </a:r>
                      <a:r>
                        <a:rPr lang="es-ES" sz="2000" b="1" dirty="0" err="1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er</a:t>
                      </a: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 /-ir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</a:t>
                      </a:r>
                      <a:r>
                        <a:rPr lang="es-ES" sz="2000" b="1" dirty="0" err="1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um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-i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-a</a:t>
                      </a:r>
                      <a:endParaRPr lang="es-ES" sz="1800" b="1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7732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Acusativo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</a:t>
                      </a:r>
                      <a:r>
                        <a:rPr lang="es-ES" sz="2000" b="1" dirty="0" err="1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um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</a:t>
                      </a:r>
                      <a:r>
                        <a:rPr lang="es-ES" sz="2000" b="1" dirty="0" err="1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um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-os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-a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FF00"/>
                    </a:solidFill>
                  </a:tcPr>
                </a:tc>
              </a:tr>
              <a:tr h="7732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Genitivo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-i</a:t>
                      </a:r>
                      <a:endParaRPr lang="es-ES" sz="1800" b="1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-i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 orum</a:t>
                      </a:r>
                      <a:endParaRPr lang="es-ES" sz="1800" b="1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</a:t>
                      </a:r>
                      <a:r>
                        <a:rPr lang="es-ES" sz="2000" b="1" dirty="0" err="1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orum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7732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Dativo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-o 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-o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</a:t>
                      </a:r>
                      <a:r>
                        <a:rPr lang="es-ES" sz="2000" b="1" dirty="0" err="1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is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</a:t>
                      </a:r>
                      <a:r>
                        <a:rPr lang="es-ES" sz="2000" b="1" dirty="0" err="1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is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7732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Ablativo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-o 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-o</a:t>
                      </a:r>
                      <a:endParaRPr lang="es-ES" sz="1800" b="1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</a:t>
                      </a:r>
                      <a:r>
                        <a:rPr lang="es-ES" sz="2000" b="1" dirty="0" err="1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is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s-ES" sz="2000" b="1" dirty="0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-</a:t>
                      </a:r>
                      <a:r>
                        <a:rPr lang="es-ES" sz="2000" b="1" dirty="0" err="1">
                          <a:solidFill>
                            <a:srgbClr val="333333"/>
                          </a:solidFill>
                          <a:latin typeface="Verdana"/>
                          <a:ea typeface="Times New Roman"/>
                        </a:rPr>
                        <a:t>is</a:t>
                      </a:r>
                      <a:endParaRPr lang="es-ES" sz="1800" b="1" dirty="0">
                        <a:latin typeface="Calibri"/>
                        <a:ea typeface="Times New Roman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643174" y="228599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77</Words>
  <Application>Microsoft Office PowerPoint</Application>
  <PresentationFormat>Presentación en pantalla (4:3)</PresentationFormat>
  <Paragraphs>39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2ª declinación</vt:lpstr>
      <vt:lpstr>Diapositiva 2</vt:lpstr>
      <vt:lpstr>Diapositiva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2ª declinación</dc:title>
  <dc:creator>IES</dc:creator>
  <cp:lastModifiedBy>IES</cp:lastModifiedBy>
  <cp:revision>2</cp:revision>
  <dcterms:created xsi:type="dcterms:W3CDTF">2015-03-20T12:47:22Z</dcterms:created>
  <dcterms:modified xsi:type="dcterms:W3CDTF">2015-03-20T13:00:27Z</dcterms:modified>
</cp:coreProperties>
</file>